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3" r:id="rId8"/>
    <p:sldId id="264" r:id="rId9"/>
    <p:sldId id="265" r:id="rId10"/>
    <p:sldId id="262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7294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9812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185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13922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7906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22405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35998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0882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8326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8488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0944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8478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2085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0657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687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0434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7242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pxhere.com/en/photo/23973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A72BB-1033-49B6-A70C-DF3B84E3B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43804"/>
            <a:ext cx="4102609" cy="3793482"/>
          </a:xfrm>
        </p:spPr>
        <p:txBody>
          <a:bodyPr anchor="ctr">
            <a:normAutofit/>
          </a:bodyPr>
          <a:lstStyle/>
          <a:p>
            <a:pPr algn="l"/>
            <a:r>
              <a:rPr lang="de-DE" sz="5100"/>
              <a:t>Osmanisches Reich und Türkei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AEF057-B8D4-4D19-AD06-1862F0365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91564"/>
            <a:ext cx="4102609" cy="1422631"/>
          </a:xfrm>
        </p:spPr>
        <p:txBody>
          <a:bodyPr>
            <a:normAutofit/>
          </a:bodyPr>
          <a:lstStyle/>
          <a:p>
            <a:pPr algn="l"/>
            <a:r>
              <a:rPr lang="de-DE" b="1" dirty="0"/>
              <a:t>Einstiegsstunde am 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663B4C-6B79-447E-910E-16988C8B57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38" r="6829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4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0026E4D-5409-4F01-8067-D065C7F67B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885"/>
          <a:stretch/>
        </p:blipFill>
        <p:spPr>
          <a:xfrm>
            <a:off x="0" y="683579"/>
            <a:ext cx="9853672" cy="375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03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B9B03-66F4-4B04-80E3-215199566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67" y="2172070"/>
            <a:ext cx="9958115" cy="1671962"/>
          </a:xfrm>
        </p:spPr>
        <p:txBody>
          <a:bodyPr>
            <a:noAutofit/>
          </a:bodyPr>
          <a:lstStyle/>
          <a:p>
            <a:r>
              <a:rPr lang="de-DE" dirty="0"/>
              <a:t>Welche Erfahrungen hast du bereits mit dem Osmanischen Reich/ der Türkei gesammelt? 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Bilder, die dich beeindrucken/ zu denen du noch Fragen hättest? 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6752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B9B03-66F4-4B04-80E3-215199566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67" y="2172070"/>
            <a:ext cx="9958115" cy="1671962"/>
          </a:xfrm>
        </p:spPr>
        <p:txBody>
          <a:bodyPr>
            <a:noAutofit/>
          </a:bodyPr>
          <a:lstStyle/>
          <a:p>
            <a:r>
              <a:rPr lang="de-DE" dirty="0"/>
              <a:t>Weitere Aufgaben im Kurs: </a:t>
            </a:r>
            <a:br>
              <a:rPr lang="de-DE" dirty="0"/>
            </a:br>
            <a:r>
              <a:rPr lang="de-DE" dirty="0"/>
              <a:t>Zwei Filme zur Vertiefung: Die Rolle des Kaffees!</a:t>
            </a:r>
            <a:br>
              <a:rPr lang="de-DE" dirty="0"/>
            </a:br>
            <a:r>
              <a:rPr lang="de-DE" dirty="0"/>
              <a:t>Bitte Filme anschauen </a:t>
            </a:r>
            <a:r>
              <a:rPr lang="de-DE"/>
              <a:t>und Test </a:t>
            </a:r>
            <a:r>
              <a:rPr lang="de-DE" dirty="0"/>
              <a:t>bearbeiten bzw. Arbeitsblatt ausfüllen </a:t>
            </a:r>
            <a:br>
              <a:rPr lang="de-DE" dirty="0"/>
            </a:br>
            <a:br>
              <a:rPr lang="de-DE" dirty="0"/>
            </a:br>
            <a:r>
              <a:rPr lang="de-DE" sz="2000" dirty="0"/>
              <a:t>Bild: </a:t>
            </a:r>
            <a:r>
              <a:rPr lang="de-DE" sz="2000" dirty="0">
                <a:hlinkClick r:id="rId2"/>
              </a:rPr>
              <a:t>https://pxhere.com/en/photo/23973%20</a:t>
            </a:r>
            <a:r>
              <a:rPr lang="de-DE" sz="2000" dirty="0"/>
              <a:t> CC0 gemeinfrei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0D12037F-15EA-4897-A874-3A5B7A2AEF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8AA81F81-F64F-4856-9EC1-45714837A1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E137459-2B6B-46B0-B4DB-C0DDD3741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0437" y="378596"/>
            <a:ext cx="30003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93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59FC3D3E-3B2F-4B9E-B62B-FA7CFEB3BFA1}"/>
              </a:ext>
            </a:extLst>
          </p:cNvPr>
          <p:cNvSpPr/>
          <p:nvPr/>
        </p:nvSpPr>
        <p:spPr>
          <a:xfrm>
            <a:off x="1438183" y="656948"/>
            <a:ext cx="41902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Quiz zum Warmwerden</a:t>
            </a:r>
          </a:p>
          <a:p>
            <a:pPr algn="ctr"/>
            <a:r>
              <a:rPr lang="de-DE" dirty="0"/>
              <a:t>Welche Merkmale hat ein Imperium?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E486D56-5BBC-4197-81F1-D8E9864A34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94"/>
          <a:stretch/>
        </p:blipFill>
        <p:spPr>
          <a:xfrm>
            <a:off x="1464445" y="1944211"/>
            <a:ext cx="9030381" cy="35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70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77ED231-C8CD-44A0-9DB4-57AEDE943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75" y="341281"/>
            <a:ext cx="4758523" cy="191447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F9E636C-1BA0-4FE4-9372-151E70A48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70" y="4135977"/>
            <a:ext cx="7860298" cy="256507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CD89A6C-7336-4C7D-9AE6-46B0C191E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1516" y="467558"/>
            <a:ext cx="4139354" cy="252488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A02B4D6-31E0-4172-B045-59E00ADE9E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8086" y="1679219"/>
            <a:ext cx="4949926" cy="226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6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B9B03-66F4-4B04-80E3-215199566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9958115" cy="4743635"/>
          </a:xfrm>
        </p:spPr>
        <p:txBody>
          <a:bodyPr>
            <a:normAutofit fontScale="90000"/>
          </a:bodyPr>
          <a:lstStyle/>
          <a:p>
            <a:r>
              <a:rPr lang="de-DE" dirty="0"/>
              <a:t>Überblick verschaffen: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Bitte Arbeitsblatt aus dem Kurs hochladen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Infos im Geschichtsbuch, S. …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68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CE009D2-6813-46C0-B106-B0EAF167C2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006"/>
          <a:stretch/>
        </p:blipFill>
        <p:spPr>
          <a:xfrm>
            <a:off x="2261078" y="516292"/>
            <a:ext cx="3793494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45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5916456-A9B7-46F8-9866-B3854CAF1E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721" b="66649"/>
          <a:stretch/>
        </p:blipFill>
        <p:spPr>
          <a:xfrm>
            <a:off x="831773" y="587313"/>
            <a:ext cx="7258918" cy="373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1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A1772F19-9094-4D5C-989A-D8E002E541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7418"/>
          <a:stretch/>
        </p:blipFill>
        <p:spPr>
          <a:xfrm>
            <a:off x="77170" y="977931"/>
            <a:ext cx="10985704" cy="277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6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D9D7525-086D-41EA-9103-38B9DAE639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736" r="49006" b="48039"/>
          <a:stretch/>
        </p:blipFill>
        <p:spPr>
          <a:xfrm>
            <a:off x="689730" y="381739"/>
            <a:ext cx="4184111" cy="1223977"/>
          </a:xfrm>
          <a:prstGeom prst="rect">
            <a:avLst/>
          </a:prstGeom>
        </p:spPr>
      </p:pic>
      <p:sp>
        <p:nvSpPr>
          <p:cNvPr id="3" name="AutoShape 2">
            <a:extLst>
              <a:ext uri="{FF2B5EF4-FFF2-40B4-BE49-F238E27FC236}">
                <a16:creationId xmlns:a16="http://schemas.microsoft.com/office/drawing/2014/main" id="{6FA12809-B8EA-451C-B311-62F10D79C7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5DA4DA-94CF-4C86-BF51-6C9AF603A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974" y="2069321"/>
            <a:ext cx="5245502" cy="3878717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DACE46F-896E-4666-8282-C284D9875B56}"/>
              </a:ext>
            </a:extLst>
          </p:cNvPr>
          <p:cNvSpPr txBox="1"/>
          <p:nvPr/>
        </p:nvSpPr>
        <p:spPr>
          <a:xfrm>
            <a:off x="6093042" y="348849"/>
            <a:ext cx="609895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Karte von 1570: https://de.wikipedia.org/wiki/Osmanisches_Reich#/media/Datei:Abraham_Ortelius_-_Tvrcici_imperii_descriptio.jpg , CC0 gemeinfrei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833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9655C69-44A0-4965-BFAB-398EB9E3C5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8" t="51038" r="49244" b="154"/>
          <a:stretch/>
        </p:blipFill>
        <p:spPr>
          <a:xfrm>
            <a:off x="1420427" y="532658"/>
            <a:ext cx="6223247" cy="479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5692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uchgla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154</Words>
  <Application>Microsoft Office PowerPoint</Application>
  <PresentationFormat>Breitbild</PresentationFormat>
  <Paragraphs>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Facette</vt:lpstr>
      <vt:lpstr>Osmanisches Reich und Türkei</vt:lpstr>
      <vt:lpstr>PowerPoint-Präsentation</vt:lpstr>
      <vt:lpstr>PowerPoint-Präsentation</vt:lpstr>
      <vt:lpstr>Überblick verschaffen:  Bitte Arbeitsblatt aus dem Kurs hochladen   Infos im Geschichtsbuch, S. … 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Welche Erfahrungen hast du bereits mit dem Osmanischen Reich/ der Türkei gesammelt?   Bilder, die dich beeindrucken/ zu denen du noch Fragen hättest?   </vt:lpstr>
      <vt:lpstr>Weitere Aufgaben im Kurs:  Zwei Filme zur Vertiefung: Die Rolle des Kaffees! Bitte Filme anschauen und Test bearbeiten bzw. Arbeitsblatt ausfüllen   Bild: https://pxhere.com/en/photo/23973%20 CC0 gemeinfrei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Osmanisches Reich und Türkei</dc:title>
  <dc:creator>Susanne Augenstein</dc:creator>
  <cp:lastModifiedBy>Susanne Augenstein</cp:lastModifiedBy>
  <cp:revision>9</cp:revision>
  <dcterms:created xsi:type="dcterms:W3CDTF">2021-04-10T08:36:05Z</dcterms:created>
  <dcterms:modified xsi:type="dcterms:W3CDTF">2021-04-13T14:37:29Z</dcterms:modified>
</cp:coreProperties>
</file>