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B7FD9A5-BEC5-4415-9527-B6829EBABF73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DE90A-0A0B-4803-9925-FD0383FC4F05}" v="1" dt="2022-05-13T08:02:26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urwell" userId="e16b2dbb-217c-432a-819f-b467e56754ab" providerId="ADAL" clId="{85D49924-2C70-4A9B-88EC-682BD14A7ECD}"/>
    <pc:docChg chg="custSel addSld delSld modSld sldOrd modSection">
      <pc:chgData name="Laura Burwell" userId="e16b2dbb-217c-432a-819f-b467e56754ab" providerId="ADAL" clId="{85D49924-2C70-4A9B-88EC-682BD14A7ECD}" dt="2022-04-07T08:35:22.513" v="605" actId="14100"/>
      <pc:docMkLst>
        <pc:docMk/>
      </pc:docMkLst>
      <pc:sldChg chg="addSp delSp modSp mod">
        <pc:chgData name="Laura Burwell" userId="e16b2dbb-217c-432a-819f-b467e56754ab" providerId="ADAL" clId="{85D49924-2C70-4A9B-88EC-682BD14A7ECD}" dt="2022-04-07T08:09:25.615" v="562" actId="1036"/>
        <pc:sldMkLst>
          <pc:docMk/>
          <pc:sldMk cId="4076569194" sldId="257"/>
        </pc:sldMkLst>
        <pc:spChg chg="mod">
          <ac:chgData name="Laura Burwell" userId="e16b2dbb-217c-432a-819f-b467e56754ab" providerId="ADAL" clId="{85D49924-2C70-4A9B-88EC-682BD14A7ECD}" dt="2022-04-07T08:02:26.544" v="335" actId="20577"/>
          <ac:spMkLst>
            <pc:docMk/>
            <pc:sldMk cId="4076569194" sldId="257"/>
            <ac:spMk id="13" creationId="{73ED682A-6370-4DFC-B75F-0ED846B10999}"/>
          </ac:spMkLst>
        </pc:spChg>
        <pc:spChg chg="mod">
          <ac:chgData name="Laura Burwell" userId="e16b2dbb-217c-432a-819f-b467e56754ab" providerId="ADAL" clId="{85D49924-2C70-4A9B-88EC-682BD14A7ECD}" dt="2022-04-07T08:02:29.276" v="337" actId="20577"/>
          <ac:spMkLst>
            <pc:docMk/>
            <pc:sldMk cId="4076569194" sldId="257"/>
            <ac:spMk id="14" creationId="{838D7267-C79C-4C8D-A65F-FE81690ED960}"/>
          </ac:spMkLst>
        </pc:spChg>
        <pc:spChg chg="add mod">
          <ac:chgData name="Laura Burwell" userId="e16b2dbb-217c-432a-819f-b467e56754ab" providerId="ADAL" clId="{85D49924-2C70-4A9B-88EC-682BD14A7ECD}" dt="2022-04-07T08:07:25.150" v="548" actId="1076"/>
          <ac:spMkLst>
            <pc:docMk/>
            <pc:sldMk cId="4076569194" sldId="257"/>
            <ac:spMk id="24" creationId="{11288C9C-6D59-4B2C-810E-135B28572717}"/>
          </ac:spMkLst>
        </pc:spChg>
        <pc:spChg chg="add mod">
          <ac:chgData name="Laura Burwell" userId="e16b2dbb-217c-432a-819f-b467e56754ab" providerId="ADAL" clId="{85D49924-2C70-4A9B-88EC-682BD14A7ECD}" dt="2022-04-07T08:08:35.865" v="551" actId="20577"/>
          <ac:spMkLst>
            <pc:docMk/>
            <pc:sldMk cId="4076569194" sldId="257"/>
            <ac:spMk id="25" creationId="{74A0FA48-3716-4F3A-9E22-D59A70B9834B}"/>
          </ac:spMkLst>
        </pc:spChg>
        <pc:spChg chg="add mod">
          <ac:chgData name="Laura Burwell" userId="e16b2dbb-217c-432a-819f-b467e56754ab" providerId="ADAL" clId="{85D49924-2C70-4A9B-88EC-682BD14A7ECD}" dt="2022-04-07T08:09:25.615" v="562" actId="1036"/>
          <ac:spMkLst>
            <pc:docMk/>
            <pc:sldMk cId="4076569194" sldId="257"/>
            <ac:spMk id="27" creationId="{557ECBE9-16A2-4108-8E95-225E024DE9C8}"/>
          </ac:spMkLst>
        </pc:sp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8" creationId="{7A186D61-D413-4357-982B-ACE45BE24227}"/>
          </ac:cxnSpMkLst>
        </pc:cxn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9" creationId="{B8BA6158-5CD9-47D6-992A-71AD18A6AF9D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0" creationId="{14C49124-62FE-4B34-B2F9-7F7856B40839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1" creationId="{91DB6ABC-77BF-4548-8542-7C9374275EEF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2" creationId="{BF3F2CDA-752B-487B-8373-6A05A94121BC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3" creationId="{17EFC252-E8E1-4933-9719-C85E4907AB56}"/>
          </ac:cxnSpMkLst>
        </pc:cxnChg>
        <pc:cxnChg chg="add mod">
          <ac:chgData name="Laura Burwell" userId="e16b2dbb-217c-432a-819f-b467e56754ab" providerId="ADAL" clId="{85D49924-2C70-4A9B-88EC-682BD14A7ECD}" dt="2022-04-07T08:09:25.615" v="562" actId="1036"/>
          <ac:cxnSpMkLst>
            <pc:docMk/>
            <pc:sldMk cId="4076569194" sldId="257"/>
            <ac:cxnSpMk id="26" creationId="{14CD4855-2134-41B3-9189-141507C2EB87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6" creationId="{648AA5A0-F097-4445-8746-B14D1E8EBE00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7" creationId="{CB2F3DD9-4542-401C-A303-8833235807D9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8" creationId="{31EB3E3E-0562-48CE-A225-155873E9F6EC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9" creationId="{8869097E-B49B-4152-A318-62F9320CA60F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1" creationId="{12856675-4591-41DD-9BAF-58DD4CB43CB0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2" creationId="{9C9D16B4-1A61-421E-8088-72B6248DE4D5}"/>
          </ac:cxnSpMkLst>
        </pc:cxnChg>
      </pc:sldChg>
      <pc:sldChg chg="addSp delSp modSp new mod ord">
        <pc:chgData name="Laura Burwell" userId="e16b2dbb-217c-432a-819f-b467e56754ab" providerId="ADAL" clId="{85D49924-2C70-4A9B-88EC-682BD14A7ECD}" dt="2022-04-07T08:35:22.513" v="605" actId="14100"/>
        <pc:sldMkLst>
          <pc:docMk/>
          <pc:sldMk cId="1700261930" sldId="258"/>
        </pc:sldMkLst>
        <pc:spChg chg="del">
          <ac:chgData name="Laura Burwell" userId="e16b2dbb-217c-432a-819f-b467e56754ab" providerId="ADAL" clId="{85D49924-2C70-4A9B-88EC-682BD14A7ECD}" dt="2022-04-07T08:04:15.650" v="343" actId="478"/>
          <ac:spMkLst>
            <pc:docMk/>
            <pc:sldMk cId="1700261930" sldId="258"/>
            <ac:spMk id="2" creationId="{8CF3B2B8-4C92-4187-B7BF-9B5A516F870E}"/>
          </ac:spMkLst>
        </pc:spChg>
        <pc:spChg chg="del">
          <ac:chgData name="Laura Burwell" userId="e16b2dbb-217c-432a-819f-b467e56754ab" providerId="ADAL" clId="{85D49924-2C70-4A9B-88EC-682BD14A7ECD}" dt="2022-04-07T08:04:17.861" v="344" actId="478"/>
          <ac:spMkLst>
            <pc:docMk/>
            <pc:sldMk cId="1700261930" sldId="258"/>
            <ac:spMk id="3" creationId="{BD008312-BEAE-4880-B9E1-FD0EEC9A76AA}"/>
          </ac:spMkLst>
        </pc:spChg>
        <pc:spChg chg="add mod">
          <ac:chgData name="Laura Burwell" userId="e16b2dbb-217c-432a-819f-b467e56754ab" providerId="ADAL" clId="{85D49924-2C70-4A9B-88EC-682BD14A7ECD}" dt="2022-04-07T08:35:22.513" v="605" actId="14100"/>
          <ac:spMkLst>
            <pc:docMk/>
            <pc:sldMk cId="1700261930" sldId="258"/>
            <ac:spMk id="4" creationId="{BB0C5650-8571-4D4A-888D-69F04FA6FD10}"/>
          </ac:spMkLst>
        </pc:spChg>
      </pc:sldChg>
      <pc:sldChg chg="new del">
        <pc:chgData name="Laura Burwell" userId="e16b2dbb-217c-432a-819f-b467e56754ab" providerId="ADAL" clId="{85D49924-2C70-4A9B-88EC-682BD14A7ECD}" dt="2022-04-07T08:04:00.185" v="342" actId="47"/>
        <pc:sldMkLst>
          <pc:docMk/>
          <pc:sldMk cId="2237650992" sldId="259"/>
        </pc:sldMkLst>
      </pc:sldChg>
    </pc:docChg>
  </pc:docChgLst>
  <pc:docChgLst>
    <pc:chgData name="Laura Burwell" userId="e16b2dbb-217c-432a-819f-b467e56754ab" providerId="ADAL" clId="{69C57021-5961-4D3D-BA62-8E969D9279B8}"/>
    <pc:docChg chg="custSel addSld delSld modSld modSection">
      <pc:chgData name="Laura Burwell" userId="e16b2dbb-217c-432a-819f-b467e56754ab" providerId="ADAL" clId="{69C57021-5961-4D3D-BA62-8E969D9279B8}" dt="2022-04-07T09:20:35.574" v="392" actId="20577"/>
      <pc:docMkLst>
        <pc:docMk/>
      </pc:docMkLst>
      <pc:sldChg chg="addSp delSp modSp del mod">
        <pc:chgData name="Laura Burwell" userId="e16b2dbb-217c-432a-819f-b467e56754ab" providerId="ADAL" clId="{69C57021-5961-4D3D-BA62-8E969D9279B8}" dt="2022-04-07T09:19:50.526" v="384" actId="47"/>
        <pc:sldMkLst>
          <pc:docMk/>
          <pc:sldMk cId="4076569194" sldId="257"/>
        </pc:sldMkLst>
        <pc:spChg chg="add del mod">
          <ac:chgData name="Laura Burwell" userId="e16b2dbb-217c-432a-819f-b467e56754ab" providerId="ADAL" clId="{69C57021-5961-4D3D-BA62-8E969D9279B8}" dt="2022-04-07T09:19:21.873" v="380" actId="478"/>
          <ac:spMkLst>
            <pc:docMk/>
            <pc:sldMk cId="4076569194" sldId="257"/>
            <ac:spMk id="28" creationId="{7A8FC2D5-92E2-4208-828A-6F0E0242A310}"/>
          </ac:spMkLst>
        </pc:spChg>
        <pc:spChg chg="add del">
          <ac:chgData name="Laura Burwell" userId="e16b2dbb-217c-432a-819f-b467e56754ab" providerId="ADAL" clId="{69C57021-5961-4D3D-BA62-8E969D9279B8}" dt="2022-04-07T09:19:19.655" v="379" actId="478"/>
          <ac:spMkLst>
            <pc:docMk/>
            <pc:sldMk cId="4076569194" sldId="257"/>
            <ac:spMk id="29" creationId="{36B8DFC8-2DD5-4243-9B6E-C44032E83ED5}"/>
          </ac:spMkLst>
        </pc:spChg>
      </pc:sldChg>
      <pc:sldChg chg="modSp mod">
        <pc:chgData name="Laura Burwell" userId="e16b2dbb-217c-432a-819f-b467e56754ab" providerId="ADAL" clId="{69C57021-5961-4D3D-BA62-8E969D9279B8}" dt="2022-04-07T09:16:22.032" v="375" actId="20577"/>
        <pc:sldMkLst>
          <pc:docMk/>
          <pc:sldMk cId="1700261930" sldId="258"/>
        </pc:sldMkLst>
        <pc:spChg chg="mod">
          <ac:chgData name="Laura Burwell" userId="e16b2dbb-217c-432a-819f-b467e56754ab" providerId="ADAL" clId="{69C57021-5961-4D3D-BA62-8E969D9279B8}" dt="2022-04-07T09:16:22.032" v="375" actId="20577"/>
          <ac:spMkLst>
            <pc:docMk/>
            <pc:sldMk cId="1700261930" sldId="258"/>
            <ac:spMk id="4" creationId="{BB0C5650-8571-4D4A-888D-69F04FA6FD10}"/>
          </ac:spMkLst>
        </pc:spChg>
      </pc:sldChg>
      <pc:sldChg chg="addSp modSp add mod">
        <pc:chgData name="Laura Burwell" userId="e16b2dbb-217c-432a-819f-b467e56754ab" providerId="ADAL" clId="{69C57021-5961-4D3D-BA62-8E969D9279B8}" dt="2022-04-07T09:20:35.574" v="392" actId="20577"/>
        <pc:sldMkLst>
          <pc:docMk/>
          <pc:sldMk cId="2865728278" sldId="259"/>
        </pc:sldMkLst>
        <pc:spChg chg="add mod">
          <ac:chgData name="Laura Burwell" userId="e16b2dbb-217c-432a-819f-b467e56754ab" providerId="ADAL" clId="{69C57021-5961-4D3D-BA62-8E969D9279B8}" dt="2022-04-07T09:19:40.374" v="382"/>
          <ac:spMkLst>
            <pc:docMk/>
            <pc:sldMk cId="2865728278" sldId="259"/>
            <ac:spMk id="18" creationId="{CB544672-35D9-4CBC-B6D1-B08C651E0058}"/>
          </ac:spMkLst>
        </pc:spChg>
        <pc:spChg chg="add mod">
          <ac:chgData name="Laura Burwell" userId="e16b2dbb-217c-432a-819f-b467e56754ab" providerId="ADAL" clId="{69C57021-5961-4D3D-BA62-8E969D9279B8}" dt="2022-04-07T09:20:25.174" v="389" actId="20577"/>
          <ac:spMkLst>
            <pc:docMk/>
            <pc:sldMk cId="2865728278" sldId="259"/>
            <ac:spMk id="19" creationId="{AFC407A0-FF79-4FD2-8A7D-202C54021243}"/>
          </ac:spMkLst>
        </pc:spChg>
        <pc:spChg chg="add mod">
          <ac:chgData name="Laura Burwell" userId="e16b2dbb-217c-432a-819f-b467e56754ab" providerId="ADAL" clId="{69C57021-5961-4D3D-BA62-8E969D9279B8}" dt="2022-04-07T09:20:35.574" v="392" actId="20577"/>
          <ac:spMkLst>
            <pc:docMk/>
            <pc:sldMk cId="2865728278" sldId="259"/>
            <ac:spMk id="21" creationId="{A996DDBA-137D-4CC9-8FDA-68B47E6CF3FA}"/>
          </ac:spMkLst>
        </pc:spChg>
        <pc:cxnChg chg="add mod">
          <ac:chgData name="Laura Burwell" userId="e16b2dbb-217c-432a-819f-b467e56754ab" providerId="ADAL" clId="{69C57021-5961-4D3D-BA62-8E969D9279B8}" dt="2022-04-07T09:20:32.353" v="390" actId="1076"/>
          <ac:cxnSpMkLst>
            <pc:docMk/>
            <pc:sldMk cId="2865728278" sldId="259"/>
            <ac:cxnSpMk id="20" creationId="{72E7EE9C-7577-4438-B445-D55B30296845}"/>
          </ac:cxnSpMkLst>
        </pc:cxnChg>
      </pc:sldChg>
    </pc:docChg>
  </pc:docChgLst>
  <pc:docChgLst>
    <pc:chgData name="Laura Burwell" userId="e16b2dbb-217c-432a-819f-b467e56754ab" providerId="ADAL" clId="{29C70937-380E-47C8-B595-431C2FFBCE46}"/>
    <pc:docChg chg="custSel modSld">
      <pc:chgData name="Laura Burwell" userId="e16b2dbb-217c-432a-819f-b467e56754ab" providerId="ADAL" clId="{29C70937-380E-47C8-B595-431C2FFBCE46}" dt="2021-12-28T16:19:17.079" v="7" actId="478"/>
      <pc:docMkLst>
        <pc:docMk/>
      </pc:docMkLst>
      <pc:sldChg chg="delSp mod">
        <pc:chgData name="Laura Burwell" userId="e16b2dbb-217c-432a-819f-b467e56754ab" providerId="ADAL" clId="{29C70937-380E-47C8-B595-431C2FFBCE46}" dt="2021-12-28T16:19:17.079" v="7" actId="478"/>
        <pc:sldMkLst>
          <pc:docMk/>
          <pc:sldMk cId="4076569194" sldId="257"/>
        </pc:sldMkLst>
        <pc:spChg chg="del">
          <ac:chgData name="Laura Burwell" userId="e16b2dbb-217c-432a-819f-b467e56754ab" providerId="ADAL" clId="{29C70937-380E-47C8-B595-431C2FFBCE46}" dt="2021-12-28T16:19:04.958" v="0" actId="478"/>
          <ac:spMkLst>
            <pc:docMk/>
            <pc:sldMk cId="4076569194" sldId="257"/>
            <ac:spMk id="19" creationId="{8D06CDBE-62C2-4903-A7BA-987A371DF1F9}"/>
          </ac:spMkLst>
        </pc:spChg>
        <pc:spChg chg="del">
          <ac:chgData name="Laura Burwell" userId="e16b2dbb-217c-432a-819f-b467e56754ab" providerId="ADAL" clId="{29C70937-380E-47C8-B595-431C2FFBCE46}" dt="2021-12-28T16:19:14.859" v="6" actId="478"/>
          <ac:spMkLst>
            <pc:docMk/>
            <pc:sldMk cId="4076569194" sldId="257"/>
            <ac:spMk id="20" creationId="{3DF2A68B-733D-44E6-B32B-15F3203D2269}"/>
          </ac:spMkLst>
        </pc:spChg>
        <pc:spChg chg="del">
          <ac:chgData name="Laura Burwell" userId="e16b2dbb-217c-432a-819f-b467e56754ab" providerId="ADAL" clId="{29C70937-380E-47C8-B595-431C2FFBCE46}" dt="2021-12-28T16:19:11.377" v="4" actId="478"/>
          <ac:spMkLst>
            <pc:docMk/>
            <pc:sldMk cId="4076569194" sldId="257"/>
            <ac:spMk id="21" creationId="{DB1CF856-0A10-4A51-A743-A0FBC52D1A95}"/>
          </ac:spMkLst>
        </pc:spChg>
        <pc:spChg chg="del">
          <ac:chgData name="Laura Burwell" userId="e16b2dbb-217c-432a-819f-b467e56754ab" providerId="ADAL" clId="{29C70937-380E-47C8-B595-431C2FFBCE46}" dt="2021-12-28T16:19:08.331" v="2" actId="478"/>
          <ac:spMkLst>
            <pc:docMk/>
            <pc:sldMk cId="4076569194" sldId="257"/>
            <ac:spMk id="22" creationId="{A2750510-83EA-49C6-A8B3-B4AAC5014779}"/>
          </ac:spMkLst>
        </pc:spChg>
        <pc:spChg chg="del">
          <ac:chgData name="Laura Burwell" userId="e16b2dbb-217c-432a-819f-b467e56754ab" providerId="ADAL" clId="{29C70937-380E-47C8-B595-431C2FFBCE46}" dt="2021-12-28T16:19:17.079" v="7" actId="478"/>
          <ac:spMkLst>
            <pc:docMk/>
            <pc:sldMk cId="4076569194" sldId="257"/>
            <ac:spMk id="23" creationId="{B1A9FD14-9F1C-40E3-BBE1-93694606DAAB}"/>
          </ac:spMkLst>
        </pc:spChg>
        <pc:cxnChg chg="del">
          <ac:chgData name="Laura Burwell" userId="e16b2dbb-217c-432a-819f-b467e56754ab" providerId="ADAL" clId="{29C70937-380E-47C8-B595-431C2FFBCE46}" dt="2021-12-28T16:19:06.709" v="1" actId="478"/>
          <ac:cxnSpMkLst>
            <pc:docMk/>
            <pc:sldMk cId="4076569194" sldId="257"/>
            <ac:cxnSpMk id="42" creationId="{773BD6C2-A2B5-474E-A7AB-303C8C4B3AD7}"/>
          </ac:cxnSpMkLst>
        </pc:cxnChg>
        <pc:cxnChg chg="del">
          <ac:chgData name="Laura Burwell" userId="e16b2dbb-217c-432a-819f-b467e56754ab" providerId="ADAL" clId="{29C70937-380E-47C8-B595-431C2FFBCE46}" dt="2021-12-28T16:19:09.706" v="3" actId="478"/>
          <ac:cxnSpMkLst>
            <pc:docMk/>
            <pc:sldMk cId="4076569194" sldId="257"/>
            <ac:cxnSpMk id="44" creationId="{F8F41852-2AB1-4056-A448-71FF34D8DC7D}"/>
          </ac:cxnSpMkLst>
        </pc:cxnChg>
        <pc:cxnChg chg="del">
          <ac:chgData name="Laura Burwell" userId="e16b2dbb-217c-432a-819f-b467e56754ab" providerId="ADAL" clId="{29C70937-380E-47C8-B595-431C2FFBCE46}" dt="2021-12-28T16:19:13.108" v="5" actId="478"/>
          <ac:cxnSpMkLst>
            <pc:docMk/>
            <pc:sldMk cId="4076569194" sldId="257"/>
            <ac:cxnSpMk id="46" creationId="{CB73C642-378C-4380-8730-760C766384E7}"/>
          </ac:cxnSpMkLst>
        </pc:cxnChg>
      </pc:sldChg>
    </pc:docChg>
  </pc:docChgLst>
  <pc:docChgLst>
    <pc:chgData name="Laura Burwell" userId="e16b2dbb-217c-432a-819f-b467e56754ab" providerId="ADAL" clId="{E62DE90A-0A0B-4803-9925-FD0383FC4F05}"/>
    <pc:docChg chg="undo custSel addSld delSld modSld modSection">
      <pc:chgData name="Laura Burwell" userId="e16b2dbb-217c-432a-819f-b467e56754ab" providerId="ADAL" clId="{E62DE90A-0A0B-4803-9925-FD0383FC4F05}" dt="2022-05-13T19:37:09.987" v="421" actId="47"/>
      <pc:docMkLst>
        <pc:docMk/>
      </pc:docMkLst>
      <pc:sldChg chg="addSp delSp modSp mod">
        <pc:chgData name="Laura Burwell" userId="e16b2dbb-217c-432a-819f-b467e56754ab" providerId="ADAL" clId="{E62DE90A-0A0B-4803-9925-FD0383FC4F05}" dt="2022-05-13T19:35:41.633" v="420" actId="22"/>
        <pc:sldMkLst>
          <pc:docMk/>
          <pc:sldMk cId="2865728278" sldId="259"/>
        </pc:sldMkLst>
        <pc:spChg chg="add">
          <ac:chgData name="Laura Burwell" userId="e16b2dbb-217c-432a-819f-b467e56754ab" providerId="ADAL" clId="{E62DE90A-0A0B-4803-9925-FD0383FC4F05}" dt="2022-05-13T19:35:41.633" v="420" actId="22"/>
          <ac:spMkLst>
            <pc:docMk/>
            <pc:sldMk cId="2865728278" sldId="259"/>
            <ac:spMk id="2" creationId="{9E9B1D15-4737-2FC9-5082-089E2C72E66B}"/>
          </ac:spMkLst>
        </pc:spChg>
        <pc:spChg chg="add">
          <ac:chgData name="Laura Burwell" userId="e16b2dbb-217c-432a-819f-b467e56754ab" providerId="ADAL" clId="{E62DE90A-0A0B-4803-9925-FD0383FC4F05}" dt="2022-05-13T19:35:41.633" v="420" actId="22"/>
          <ac:spMkLst>
            <pc:docMk/>
            <pc:sldMk cId="2865728278" sldId="259"/>
            <ac:spMk id="4" creationId="{C3CBD9CE-2B34-678E-BADB-7E4B7F0482AF}"/>
          </ac:spMkLst>
        </pc:spChg>
        <pc:spChg chg="del mod">
          <ac:chgData name="Laura Burwell" userId="e16b2dbb-217c-432a-819f-b467e56754ab" providerId="ADAL" clId="{E62DE90A-0A0B-4803-9925-FD0383FC4F05}" dt="2022-05-13T19:35:41.190" v="419" actId="478"/>
          <ac:spMkLst>
            <pc:docMk/>
            <pc:sldMk cId="2865728278" sldId="259"/>
            <ac:spMk id="19" creationId="{AFC407A0-FF79-4FD2-8A7D-202C54021243}"/>
          </ac:spMkLst>
        </pc:spChg>
        <pc:spChg chg="del mod">
          <ac:chgData name="Laura Burwell" userId="e16b2dbb-217c-432a-819f-b467e56754ab" providerId="ADAL" clId="{E62DE90A-0A0B-4803-9925-FD0383FC4F05}" dt="2022-05-13T19:35:34.994" v="417" actId="478"/>
          <ac:spMkLst>
            <pc:docMk/>
            <pc:sldMk cId="2865728278" sldId="259"/>
            <ac:spMk id="21" creationId="{A996DDBA-137D-4CC9-8FDA-68B47E6CF3FA}"/>
          </ac:spMkLst>
        </pc:spChg>
        <pc:cxnChg chg="add mod">
          <ac:chgData name="Laura Burwell" userId="e16b2dbb-217c-432a-819f-b467e56754ab" providerId="ADAL" clId="{E62DE90A-0A0B-4803-9925-FD0383FC4F05}" dt="2022-05-13T19:35:41.633" v="420" actId="22"/>
          <ac:cxnSpMkLst>
            <pc:docMk/>
            <pc:sldMk cId="2865728278" sldId="259"/>
            <ac:cxnSpMk id="3" creationId="{5A063353-369B-1F71-92A6-54765C24A256}"/>
          </ac:cxnSpMkLst>
        </pc:cxnChg>
        <pc:cxnChg chg="del mod">
          <ac:chgData name="Laura Burwell" userId="e16b2dbb-217c-432a-819f-b467e56754ab" providerId="ADAL" clId="{E62DE90A-0A0B-4803-9925-FD0383FC4F05}" dt="2022-05-13T19:35:36.522" v="418" actId="478"/>
          <ac:cxnSpMkLst>
            <pc:docMk/>
            <pc:sldMk cId="2865728278" sldId="259"/>
            <ac:cxnSpMk id="20" creationId="{72E7EE9C-7577-4438-B445-D55B30296845}"/>
          </ac:cxnSpMkLst>
        </pc:cxnChg>
      </pc:sldChg>
      <pc:sldChg chg="addSp modSp add del mod">
        <pc:chgData name="Laura Burwell" userId="e16b2dbb-217c-432a-819f-b467e56754ab" providerId="ADAL" clId="{E62DE90A-0A0B-4803-9925-FD0383FC4F05}" dt="2022-05-13T19:37:09.987" v="421" actId="47"/>
        <pc:sldMkLst>
          <pc:docMk/>
          <pc:sldMk cId="3667758888" sldId="260"/>
        </pc:sldMkLst>
        <pc:spChg chg="add mod">
          <ac:chgData name="Laura Burwell" userId="e16b2dbb-217c-432a-819f-b467e56754ab" providerId="ADAL" clId="{E62DE90A-0A0B-4803-9925-FD0383FC4F05}" dt="2022-05-13T19:33:49.885" v="226" actId="1038"/>
          <ac:spMkLst>
            <pc:docMk/>
            <pc:sldMk cId="3667758888" sldId="260"/>
            <ac:spMk id="2" creationId="{2744F86D-B47E-4A50-F648-532E85F3B580}"/>
          </ac:spMkLst>
        </pc:spChg>
        <pc:spChg chg="add mod">
          <ac:chgData name="Laura Burwell" userId="e16b2dbb-217c-432a-819f-b467e56754ab" providerId="ADAL" clId="{E62DE90A-0A0B-4803-9925-FD0383FC4F05}" dt="2022-05-13T19:31:27.024" v="88" actId="1076"/>
          <ac:spMkLst>
            <pc:docMk/>
            <pc:sldMk cId="3667758888" sldId="260"/>
            <ac:spMk id="3" creationId="{40E051C3-C2F7-3D8A-23EC-C3B6B75B6145}"/>
          </ac:spMkLst>
        </pc:spChg>
        <pc:spChg chg="add mod">
          <ac:chgData name="Laura Burwell" userId="e16b2dbb-217c-432a-819f-b467e56754ab" providerId="ADAL" clId="{E62DE90A-0A0B-4803-9925-FD0383FC4F05}" dt="2022-05-13T19:33:19.273" v="202" actId="1037"/>
          <ac:spMkLst>
            <pc:docMk/>
            <pc:sldMk cId="3667758888" sldId="260"/>
            <ac:spMk id="8" creationId="{FAB24473-882A-348E-4BED-84FCE65F4A76}"/>
          </ac:spMkLst>
        </pc:spChg>
        <pc:spChg chg="add mod">
          <ac:chgData name="Laura Burwell" userId="e16b2dbb-217c-432a-819f-b467e56754ab" providerId="ADAL" clId="{E62DE90A-0A0B-4803-9925-FD0383FC4F05}" dt="2022-05-13T19:34:02.234" v="279" actId="1037"/>
          <ac:spMkLst>
            <pc:docMk/>
            <pc:sldMk cId="3667758888" sldId="260"/>
            <ac:spMk id="9" creationId="{4B86D2C8-7EE6-C50B-1C44-737CD858DD0F}"/>
          </ac:spMkLst>
        </pc:spChg>
        <pc:spChg chg="add mod">
          <ac:chgData name="Laura Burwell" userId="e16b2dbb-217c-432a-819f-b467e56754ab" providerId="ADAL" clId="{E62DE90A-0A0B-4803-9925-FD0383FC4F05}" dt="2022-05-13T19:34:16.290" v="317" actId="1037"/>
          <ac:spMkLst>
            <pc:docMk/>
            <pc:sldMk cId="3667758888" sldId="260"/>
            <ac:spMk id="15" creationId="{762D3434-E4D1-B07B-BEC7-3008FF1050AC}"/>
          </ac:spMkLst>
        </pc:spChg>
        <pc:spChg chg="mod">
          <ac:chgData name="Laura Burwell" userId="e16b2dbb-217c-432a-819f-b467e56754ab" providerId="ADAL" clId="{E62DE90A-0A0B-4803-9925-FD0383FC4F05}" dt="2022-05-13T19:27:12.819" v="25" actId="20577"/>
          <ac:spMkLst>
            <pc:docMk/>
            <pc:sldMk cId="3667758888" sldId="260"/>
            <ac:spMk id="19" creationId="{AFC407A0-FF79-4FD2-8A7D-202C54021243}"/>
          </ac:spMkLst>
        </pc:spChg>
        <pc:spChg chg="mod">
          <ac:chgData name="Laura Burwell" userId="e16b2dbb-217c-432a-819f-b467e56754ab" providerId="ADAL" clId="{E62DE90A-0A0B-4803-9925-FD0383FC4F05}" dt="2022-05-13T19:33:08.473" v="153" actId="1038"/>
          <ac:spMkLst>
            <pc:docMk/>
            <pc:sldMk cId="3667758888" sldId="260"/>
            <ac:spMk id="21" creationId="{A996DDBA-137D-4CC9-8FDA-68B47E6CF3FA}"/>
          </ac:spMkLst>
        </pc:spChg>
        <pc:spChg chg="add mod">
          <ac:chgData name="Laura Burwell" userId="e16b2dbb-217c-432a-819f-b467e56754ab" providerId="ADAL" clId="{E62DE90A-0A0B-4803-9925-FD0383FC4F05}" dt="2022-05-13T19:34:41.070" v="368" actId="1038"/>
          <ac:spMkLst>
            <pc:docMk/>
            <pc:sldMk cId="3667758888" sldId="260"/>
            <ac:spMk id="22" creationId="{012946BE-E18D-6994-F38A-C38324888F8B}"/>
          </ac:spMkLst>
        </pc:spChg>
        <pc:cxnChg chg="mod">
          <ac:chgData name="Laura Burwell" userId="e16b2dbb-217c-432a-819f-b467e56754ab" providerId="ADAL" clId="{E62DE90A-0A0B-4803-9925-FD0383FC4F05}" dt="2022-05-13T19:33:08.473" v="153" actId="1038"/>
          <ac:cxnSpMkLst>
            <pc:docMk/>
            <pc:sldMk cId="3667758888" sldId="260"/>
            <ac:cxnSpMk id="20" creationId="{72E7EE9C-7577-4438-B445-D55B30296845}"/>
          </ac:cxnSpMkLst>
        </pc:cxnChg>
        <pc:cxnChg chg="add mod">
          <ac:chgData name="Laura Burwell" userId="e16b2dbb-217c-432a-819f-b467e56754ab" providerId="ADAL" clId="{E62DE90A-0A0B-4803-9925-FD0383FC4F05}" dt="2022-05-13T19:33:19.273" v="202" actId="1037"/>
          <ac:cxnSpMkLst>
            <pc:docMk/>
            <pc:sldMk cId="3667758888" sldId="260"/>
            <ac:cxnSpMk id="23" creationId="{1B0EE6AC-1856-44F8-94EB-64B65934932C}"/>
          </ac:cxnSpMkLst>
        </pc:cxnChg>
        <pc:cxnChg chg="add mod">
          <ac:chgData name="Laura Burwell" userId="e16b2dbb-217c-432a-819f-b467e56754ab" providerId="ADAL" clId="{E62DE90A-0A0B-4803-9925-FD0383FC4F05}" dt="2022-05-13T19:33:49.885" v="226" actId="1038"/>
          <ac:cxnSpMkLst>
            <pc:docMk/>
            <pc:sldMk cId="3667758888" sldId="260"/>
            <ac:cxnSpMk id="37" creationId="{0009BB1D-CFAB-F9DD-85CB-A25BF35D5B09}"/>
          </ac:cxnSpMkLst>
        </pc:cxnChg>
        <pc:cxnChg chg="add mod">
          <ac:chgData name="Laura Burwell" userId="e16b2dbb-217c-432a-819f-b467e56754ab" providerId="ADAL" clId="{E62DE90A-0A0B-4803-9925-FD0383FC4F05}" dt="2022-05-13T19:34:02.234" v="279" actId="1037"/>
          <ac:cxnSpMkLst>
            <pc:docMk/>
            <pc:sldMk cId="3667758888" sldId="260"/>
            <ac:cxnSpMk id="41" creationId="{576B6359-D55C-E378-BD4D-A23B3A06E7AD}"/>
          </ac:cxnSpMkLst>
        </pc:cxnChg>
        <pc:cxnChg chg="add mod">
          <ac:chgData name="Laura Burwell" userId="e16b2dbb-217c-432a-819f-b467e56754ab" providerId="ADAL" clId="{E62DE90A-0A0B-4803-9925-FD0383FC4F05}" dt="2022-05-13T19:34:16.290" v="317" actId="1037"/>
          <ac:cxnSpMkLst>
            <pc:docMk/>
            <pc:sldMk cId="3667758888" sldId="260"/>
            <ac:cxnSpMk id="45" creationId="{4D360BFB-AD80-7380-5556-8671E3A08413}"/>
          </ac:cxnSpMkLst>
        </pc:cxnChg>
        <pc:cxnChg chg="add mod">
          <ac:chgData name="Laura Burwell" userId="e16b2dbb-217c-432a-819f-b467e56754ab" providerId="ADAL" clId="{E62DE90A-0A0B-4803-9925-FD0383FC4F05}" dt="2022-05-13T19:34:41.070" v="368" actId="1038"/>
          <ac:cxnSpMkLst>
            <pc:docMk/>
            <pc:sldMk cId="3667758888" sldId="260"/>
            <ac:cxnSpMk id="49" creationId="{782F18BA-4FA8-4C29-2FFB-70CF2AAFB9D1}"/>
          </ac:cxnSpMkLst>
        </pc:cxnChg>
        <pc:cxnChg chg="add mod">
          <ac:chgData name="Laura Burwell" userId="e16b2dbb-217c-432a-819f-b467e56754ab" providerId="ADAL" clId="{E62DE90A-0A0B-4803-9925-FD0383FC4F05}" dt="2022-05-13T19:34:41.070" v="368" actId="1038"/>
          <ac:cxnSpMkLst>
            <pc:docMk/>
            <pc:sldMk cId="3667758888" sldId="260"/>
            <ac:cxnSpMk id="53" creationId="{D80B8495-3250-3011-4159-276E22CAE97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1A41-472E-40F0-89D9-FC1912A94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A8A70B-F6C7-499C-A98F-FD9C30E7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283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B0C5650-8571-4D4A-888D-69F04FA6FD10}"/>
              </a:ext>
            </a:extLst>
          </p:cNvPr>
          <p:cNvSpPr txBox="1"/>
          <p:nvPr/>
        </p:nvSpPr>
        <p:spPr>
          <a:xfrm>
            <a:off x="271548" y="725979"/>
            <a:ext cx="118373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u="sng" dirty="0"/>
              <a:t>Rechnerische Lösung</a:t>
            </a:r>
          </a:p>
          <a:p>
            <a:endParaRPr lang="de-DE" sz="1400" b="1" u="sng" dirty="0"/>
          </a:p>
          <a:p>
            <a:endParaRPr lang="de-DE" sz="1400" b="1" u="sng" dirty="0"/>
          </a:p>
          <a:p>
            <a:pPr algn="l"/>
            <a:r>
              <a:rPr lang="de-DE" sz="2400" b="0" i="0" dirty="0">
                <a:solidFill>
                  <a:srgbClr val="333333"/>
                </a:solidFill>
                <a:effectLst/>
                <a:latin typeface="-apple-system"/>
              </a:rPr>
              <a:t>Machen Sie einen Vorschlag, wie oft pro Monat dieses Produkt bestellt werden soll:</a:t>
            </a:r>
          </a:p>
          <a:p>
            <a:pPr algn="l"/>
            <a:r>
              <a:rPr lang="de-DE" sz="2400" dirty="0">
                <a:solidFill>
                  <a:srgbClr val="333333"/>
                </a:solidFill>
                <a:latin typeface="-apple-system"/>
              </a:rPr>
              <a:t>________________ Mal pro Monat.</a:t>
            </a:r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l"/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l"/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r>
              <a:rPr lang="de-DE" sz="2400" b="0" i="0" dirty="0">
                <a:solidFill>
                  <a:srgbClr val="333333"/>
                </a:solidFill>
                <a:effectLst/>
                <a:latin typeface="-apple-system"/>
              </a:rPr>
              <a:t>Machen Sie einen Vorschlag, zu welchen Zeitpunkten im Monat dieses Produkt bestellt werden soll:</a:t>
            </a:r>
          </a:p>
          <a:p>
            <a:pPr algn="l"/>
            <a:r>
              <a:rPr lang="de-DE" sz="2400" dirty="0">
                <a:solidFill>
                  <a:srgbClr val="333333"/>
                </a:solidFill>
                <a:latin typeface="-apple-system"/>
              </a:rPr>
              <a:t>____________________________________</a:t>
            </a:r>
          </a:p>
          <a:p>
            <a:pPr algn="l"/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l"/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l"/>
            <a:r>
              <a:rPr lang="de-DE" sz="2400" b="0" i="0" dirty="0">
                <a:solidFill>
                  <a:srgbClr val="333333"/>
                </a:solidFill>
                <a:effectLst/>
                <a:latin typeface="-apple-system"/>
              </a:rPr>
              <a:t>Wieviel Stück sollen bei jeder Bestellung bestellt werden?</a:t>
            </a:r>
          </a:p>
          <a:p>
            <a:pPr algn="l"/>
            <a:r>
              <a:rPr lang="de-DE" sz="2400" dirty="0">
                <a:solidFill>
                  <a:srgbClr val="333333"/>
                </a:solidFill>
                <a:latin typeface="-apple-system"/>
              </a:rPr>
              <a:t>__________________________________________</a:t>
            </a:r>
            <a:endParaRPr lang="de-DE" sz="2400" b="0" i="0" dirty="0">
              <a:solidFill>
                <a:srgbClr val="333333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700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31EB3E3E-0562-48CE-A225-155873E9F6EC}"/>
              </a:ext>
            </a:extLst>
          </p:cNvPr>
          <p:cNvCxnSpPr>
            <a:cxnSpLocks/>
          </p:cNvCxnSpPr>
          <p:nvPr/>
        </p:nvCxnSpPr>
        <p:spPr>
          <a:xfrm flipV="1">
            <a:off x="701034" y="3107580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CB2F3DD9-4542-401C-A303-8833235807D9}"/>
              </a:ext>
            </a:extLst>
          </p:cNvPr>
          <p:cNvCxnSpPr>
            <a:cxnSpLocks/>
          </p:cNvCxnSpPr>
          <p:nvPr/>
        </p:nvCxnSpPr>
        <p:spPr>
          <a:xfrm flipV="1">
            <a:off x="623448" y="161129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3BC514-94F6-461D-8EC2-B9395E18AAC3}"/>
              </a:ext>
            </a:extLst>
          </p:cNvPr>
          <p:cNvCxnSpPr/>
          <p:nvPr/>
        </p:nvCxnSpPr>
        <p:spPr>
          <a:xfrm>
            <a:off x="617915" y="6173589"/>
            <a:ext cx="11124000" cy="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D42BF17-5790-4AB5-AA77-B5984EFAE7C9}"/>
              </a:ext>
            </a:extLst>
          </p:cNvPr>
          <p:cNvCxnSpPr>
            <a:cxnSpLocks/>
          </p:cNvCxnSpPr>
          <p:nvPr/>
        </p:nvCxnSpPr>
        <p:spPr>
          <a:xfrm flipH="1" flipV="1">
            <a:off x="667790" y="1044641"/>
            <a:ext cx="0" cy="514800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A4B4C81-A29B-4884-85A1-0C8E7699F204}"/>
              </a:ext>
            </a:extLst>
          </p:cNvPr>
          <p:cNvSpPr/>
          <p:nvPr/>
        </p:nvSpPr>
        <p:spPr>
          <a:xfrm>
            <a:off x="315884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31.1.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61A2451-8CF6-4C7F-86BA-9696F88BFFDC}"/>
              </a:ext>
            </a:extLst>
          </p:cNvPr>
          <p:cNvSpPr/>
          <p:nvPr/>
        </p:nvSpPr>
        <p:spPr>
          <a:xfrm>
            <a:off x="5261937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15.2.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06659E4-B074-4E9F-BC6C-7039682FDFD9}"/>
              </a:ext>
            </a:extLst>
          </p:cNvPr>
          <p:cNvSpPr/>
          <p:nvPr/>
        </p:nvSpPr>
        <p:spPr>
          <a:xfrm>
            <a:off x="10138756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28.2.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3ED682A-6370-4DFC-B75F-0ED846B10999}"/>
              </a:ext>
            </a:extLst>
          </p:cNvPr>
          <p:cNvSpPr/>
          <p:nvPr/>
        </p:nvSpPr>
        <p:spPr>
          <a:xfrm>
            <a:off x="-177338" y="3725493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38D7267-C79C-4C8D-A65F-FE81690ED960}"/>
              </a:ext>
            </a:extLst>
          </p:cNvPr>
          <p:cNvSpPr/>
          <p:nvPr/>
        </p:nvSpPr>
        <p:spPr>
          <a:xfrm>
            <a:off x="-182882" y="1415940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56ABDF0-AA1F-4475-A1AD-DC33D0B2D904}"/>
              </a:ext>
            </a:extLst>
          </p:cNvPr>
          <p:cNvSpPr txBox="1"/>
          <p:nvPr/>
        </p:nvSpPr>
        <p:spPr>
          <a:xfrm>
            <a:off x="83126" y="61042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Stück auf Lager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6677E40-B87E-4A41-98BC-88F971DA1A6C}"/>
              </a:ext>
            </a:extLst>
          </p:cNvPr>
          <p:cNvSpPr txBox="1"/>
          <p:nvPr/>
        </p:nvSpPr>
        <p:spPr>
          <a:xfrm>
            <a:off x="10323022" y="6456793"/>
            <a:ext cx="16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Zeit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648AA5A0-F097-4445-8746-B14D1E8EBE00}"/>
              </a:ext>
            </a:extLst>
          </p:cNvPr>
          <p:cNvCxnSpPr>
            <a:cxnSpLocks/>
          </p:cNvCxnSpPr>
          <p:nvPr/>
        </p:nvCxnSpPr>
        <p:spPr>
          <a:xfrm flipV="1">
            <a:off x="687183" y="3924998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8869097E-B49B-4152-A318-62F9320CA60F}"/>
              </a:ext>
            </a:extLst>
          </p:cNvPr>
          <p:cNvCxnSpPr>
            <a:cxnSpLocks/>
          </p:cNvCxnSpPr>
          <p:nvPr/>
        </p:nvCxnSpPr>
        <p:spPr>
          <a:xfrm flipV="1">
            <a:off x="723202" y="234281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12856675-4591-41DD-9BAF-58DD4CB43CB0}"/>
              </a:ext>
            </a:extLst>
          </p:cNvPr>
          <p:cNvCxnSpPr>
            <a:cxnSpLocks/>
          </p:cNvCxnSpPr>
          <p:nvPr/>
        </p:nvCxnSpPr>
        <p:spPr>
          <a:xfrm flipV="1">
            <a:off x="689954" y="4642667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9C9D16B4-1A61-421E-8088-72B6248DE4D5}"/>
              </a:ext>
            </a:extLst>
          </p:cNvPr>
          <p:cNvCxnSpPr>
            <a:cxnSpLocks/>
          </p:cNvCxnSpPr>
          <p:nvPr/>
        </p:nvCxnSpPr>
        <p:spPr>
          <a:xfrm flipV="1">
            <a:off x="701037" y="5418516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CB544672-35D9-4CBC-B6D1-B08C651E0058}"/>
              </a:ext>
            </a:extLst>
          </p:cNvPr>
          <p:cNvSpPr txBox="1"/>
          <p:nvPr/>
        </p:nvSpPr>
        <p:spPr>
          <a:xfrm>
            <a:off x="1172095" y="168764"/>
            <a:ext cx="61902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0" b="1" u="sng" dirty="0"/>
              <a:t>Grafische Lösung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E9B1D15-4737-2FC9-5082-089E2C72E66B}"/>
              </a:ext>
            </a:extLst>
          </p:cNvPr>
          <p:cNvSpPr/>
          <p:nvPr/>
        </p:nvSpPr>
        <p:spPr>
          <a:xfrm>
            <a:off x="347915" y="1459167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30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5A063353-369B-1F71-92A6-54765C24A256}"/>
              </a:ext>
            </a:extLst>
          </p:cNvPr>
          <p:cNvCxnSpPr>
            <a:cxnSpLocks/>
            <a:stCxn id="2" idx="5"/>
            <a:endCxn id="4" idx="0"/>
          </p:cNvCxnSpPr>
          <p:nvPr/>
        </p:nvCxnSpPr>
        <p:spPr>
          <a:xfrm>
            <a:off x="808834" y="1709868"/>
            <a:ext cx="1325216" cy="156258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Ellipse 3">
            <a:extLst>
              <a:ext uri="{FF2B5EF4-FFF2-40B4-BE49-F238E27FC236}">
                <a16:creationId xmlns:a16="http://schemas.microsoft.com/office/drawing/2014/main" id="{C3CBD9CE-2B34-678E-BADB-7E4B7F0482AF}"/>
              </a:ext>
            </a:extLst>
          </p:cNvPr>
          <p:cNvSpPr/>
          <p:nvPr/>
        </p:nvSpPr>
        <p:spPr>
          <a:xfrm>
            <a:off x="1864050" y="3272450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86572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Breitbild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Burwell</dc:creator>
  <cp:lastModifiedBy>Laura Burwell</cp:lastModifiedBy>
  <cp:revision>3</cp:revision>
  <dcterms:created xsi:type="dcterms:W3CDTF">2021-12-28T12:03:03Z</dcterms:created>
  <dcterms:modified xsi:type="dcterms:W3CDTF">2022-05-13T19:37:13Z</dcterms:modified>
</cp:coreProperties>
</file>