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B7FD9A5-BEC5-4415-9527-B6829EBABF73}">
          <p14:sldIdLst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D49924-2C70-4A9B-88EC-682BD14A7ECD}" v="5" dt="2022-04-07T08:08:28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Burwell" userId="e16b2dbb-217c-432a-819f-b467e56754ab" providerId="ADAL" clId="{85D49924-2C70-4A9B-88EC-682BD14A7ECD}"/>
    <pc:docChg chg="custSel addSld delSld modSld sldOrd modSection">
      <pc:chgData name="Laura Burwell" userId="e16b2dbb-217c-432a-819f-b467e56754ab" providerId="ADAL" clId="{85D49924-2C70-4A9B-88EC-682BD14A7ECD}" dt="2022-04-07T08:35:22.513" v="605" actId="14100"/>
      <pc:docMkLst>
        <pc:docMk/>
      </pc:docMkLst>
      <pc:sldChg chg="addSp delSp modSp mod">
        <pc:chgData name="Laura Burwell" userId="e16b2dbb-217c-432a-819f-b467e56754ab" providerId="ADAL" clId="{85D49924-2C70-4A9B-88EC-682BD14A7ECD}" dt="2022-04-07T08:09:25.615" v="562" actId="1036"/>
        <pc:sldMkLst>
          <pc:docMk/>
          <pc:sldMk cId="4076569194" sldId="257"/>
        </pc:sldMkLst>
        <pc:spChg chg="mod">
          <ac:chgData name="Laura Burwell" userId="e16b2dbb-217c-432a-819f-b467e56754ab" providerId="ADAL" clId="{85D49924-2C70-4A9B-88EC-682BD14A7ECD}" dt="2022-04-07T08:02:26.544" v="335" actId="20577"/>
          <ac:spMkLst>
            <pc:docMk/>
            <pc:sldMk cId="4076569194" sldId="257"/>
            <ac:spMk id="13" creationId="{73ED682A-6370-4DFC-B75F-0ED846B10999}"/>
          </ac:spMkLst>
        </pc:spChg>
        <pc:spChg chg="mod">
          <ac:chgData name="Laura Burwell" userId="e16b2dbb-217c-432a-819f-b467e56754ab" providerId="ADAL" clId="{85D49924-2C70-4A9B-88EC-682BD14A7ECD}" dt="2022-04-07T08:02:29.276" v="337" actId="20577"/>
          <ac:spMkLst>
            <pc:docMk/>
            <pc:sldMk cId="4076569194" sldId="257"/>
            <ac:spMk id="14" creationId="{838D7267-C79C-4C8D-A65F-FE81690ED960}"/>
          </ac:spMkLst>
        </pc:spChg>
        <pc:spChg chg="add mod">
          <ac:chgData name="Laura Burwell" userId="e16b2dbb-217c-432a-819f-b467e56754ab" providerId="ADAL" clId="{85D49924-2C70-4A9B-88EC-682BD14A7ECD}" dt="2022-04-07T08:07:25.150" v="548" actId="1076"/>
          <ac:spMkLst>
            <pc:docMk/>
            <pc:sldMk cId="4076569194" sldId="257"/>
            <ac:spMk id="24" creationId="{11288C9C-6D59-4B2C-810E-135B28572717}"/>
          </ac:spMkLst>
        </pc:spChg>
        <pc:spChg chg="add mod">
          <ac:chgData name="Laura Burwell" userId="e16b2dbb-217c-432a-819f-b467e56754ab" providerId="ADAL" clId="{85D49924-2C70-4A9B-88EC-682BD14A7ECD}" dt="2022-04-07T08:08:35.865" v="551" actId="20577"/>
          <ac:spMkLst>
            <pc:docMk/>
            <pc:sldMk cId="4076569194" sldId="257"/>
            <ac:spMk id="25" creationId="{74A0FA48-3716-4F3A-9E22-D59A70B9834B}"/>
          </ac:spMkLst>
        </pc:spChg>
        <pc:spChg chg="add mod">
          <ac:chgData name="Laura Burwell" userId="e16b2dbb-217c-432a-819f-b467e56754ab" providerId="ADAL" clId="{85D49924-2C70-4A9B-88EC-682BD14A7ECD}" dt="2022-04-07T08:09:25.615" v="562" actId="1036"/>
          <ac:spMkLst>
            <pc:docMk/>
            <pc:sldMk cId="4076569194" sldId="257"/>
            <ac:spMk id="27" creationId="{557ECBE9-16A2-4108-8E95-225E024DE9C8}"/>
          </ac:spMkLst>
        </pc:spChg>
        <pc:cxnChg chg="add mod">
          <ac:chgData name="Laura Burwell" userId="e16b2dbb-217c-432a-819f-b467e56754ab" providerId="ADAL" clId="{85D49924-2C70-4A9B-88EC-682BD14A7ECD}" dt="2022-04-07T08:01:59.659" v="145" actId="1036"/>
          <ac:cxnSpMkLst>
            <pc:docMk/>
            <pc:sldMk cId="4076569194" sldId="257"/>
            <ac:cxnSpMk id="18" creationId="{7A186D61-D413-4357-982B-ACE45BE24227}"/>
          </ac:cxnSpMkLst>
        </pc:cxnChg>
        <pc:cxnChg chg="add mod">
          <ac:chgData name="Laura Burwell" userId="e16b2dbb-217c-432a-819f-b467e56754ab" providerId="ADAL" clId="{85D49924-2C70-4A9B-88EC-682BD14A7ECD}" dt="2022-04-07T08:01:59.659" v="145" actId="1036"/>
          <ac:cxnSpMkLst>
            <pc:docMk/>
            <pc:sldMk cId="4076569194" sldId="257"/>
            <ac:cxnSpMk id="19" creationId="{B8BA6158-5CD9-47D6-992A-71AD18A6AF9D}"/>
          </ac:cxnSpMkLst>
        </pc:cxnChg>
        <pc:cxnChg chg="add mod">
          <ac:chgData name="Laura Burwell" userId="e16b2dbb-217c-432a-819f-b467e56754ab" providerId="ADAL" clId="{85D49924-2C70-4A9B-88EC-682BD14A7ECD}" dt="2022-04-07T08:02:11.817" v="233" actId="1036"/>
          <ac:cxnSpMkLst>
            <pc:docMk/>
            <pc:sldMk cId="4076569194" sldId="257"/>
            <ac:cxnSpMk id="20" creationId="{14C49124-62FE-4B34-B2F9-7F7856B40839}"/>
          </ac:cxnSpMkLst>
        </pc:cxnChg>
        <pc:cxnChg chg="add mod">
          <ac:chgData name="Laura Burwell" userId="e16b2dbb-217c-432a-819f-b467e56754ab" providerId="ADAL" clId="{85D49924-2C70-4A9B-88EC-682BD14A7ECD}" dt="2022-04-07T08:02:11.817" v="233" actId="1036"/>
          <ac:cxnSpMkLst>
            <pc:docMk/>
            <pc:sldMk cId="4076569194" sldId="257"/>
            <ac:cxnSpMk id="21" creationId="{91DB6ABC-77BF-4548-8542-7C9374275EEF}"/>
          </ac:cxnSpMkLst>
        </pc:cxnChg>
        <pc:cxnChg chg="add mod">
          <ac:chgData name="Laura Burwell" userId="e16b2dbb-217c-432a-819f-b467e56754ab" providerId="ADAL" clId="{85D49924-2C70-4A9B-88EC-682BD14A7ECD}" dt="2022-04-07T08:02:22.529" v="333" actId="1035"/>
          <ac:cxnSpMkLst>
            <pc:docMk/>
            <pc:sldMk cId="4076569194" sldId="257"/>
            <ac:cxnSpMk id="22" creationId="{BF3F2CDA-752B-487B-8373-6A05A94121BC}"/>
          </ac:cxnSpMkLst>
        </pc:cxnChg>
        <pc:cxnChg chg="add mod">
          <ac:chgData name="Laura Burwell" userId="e16b2dbb-217c-432a-819f-b467e56754ab" providerId="ADAL" clId="{85D49924-2C70-4A9B-88EC-682BD14A7ECD}" dt="2022-04-07T08:02:22.529" v="333" actId="1035"/>
          <ac:cxnSpMkLst>
            <pc:docMk/>
            <pc:sldMk cId="4076569194" sldId="257"/>
            <ac:cxnSpMk id="23" creationId="{17EFC252-E8E1-4933-9719-C85E4907AB56}"/>
          </ac:cxnSpMkLst>
        </pc:cxnChg>
        <pc:cxnChg chg="add mod">
          <ac:chgData name="Laura Burwell" userId="e16b2dbb-217c-432a-819f-b467e56754ab" providerId="ADAL" clId="{85D49924-2C70-4A9B-88EC-682BD14A7ECD}" dt="2022-04-07T08:09:25.615" v="562" actId="1036"/>
          <ac:cxnSpMkLst>
            <pc:docMk/>
            <pc:sldMk cId="4076569194" sldId="257"/>
            <ac:cxnSpMk id="26" creationId="{14CD4855-2134-41B3-9189-141507C2EB87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6" creationId="{648AA5A0-F097-4445-8746-B14D1E8EBE00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7" creationId="{CB2F3DD9-4542-401C-A303-8833235807D9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8" creationId="{31EB3E3E-0562-48CE-A225-155873E9F6EC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9" creationId="{8869097E-B49B-4152-A318-62F9320CA60F}"/>
          </ac:cxnSpMkLst>
        </pc:cxnChg>
        <pc:cxnChg chg="mod">
          <ac:chgData name="Laura Burwell" userId="e16b2dbb-217c-432a-819f-b467e56754ab" providerId="ADAL" clId="{85D49924-2C70-4A9B-88EC-682BD14A7ECD}" dt="2022-04-07T08:01:34.475" v="51" actId="1036"/>
          <ac:cxnSpMkLst>
            <pc:docMk/>
            <pc:sldMk cId="4076569194" sldId="257"/>
            <ac:cxnSpMk id="31" creationId="{12856675-4591-41DD-9BAF-58DD4CB43CB0}"/>
          </ac:cxnSpMkLst>
        </pc:cxnChg>
        <pc:cxnChg chg="mod">
          <ac:chgData name="Laura Burwell" userId="e16b2dbb-217c-432a-819f-b467e56754ab" providerId="ADAL" clId="{85D49924-2C70-4A9B-88EC-682BD14A7ECD}" dt="2022-04-07T08:01:34.475" v="51" actId="1036"/>
          <ac:cxnSpMkLst>
            <pc:docMk/>
            <pc:sldMk cId="4076569194" sldId="257"/>
            <ac:cxnSpMk id="32" creationId="{9C9D16B4-1A61-421E-8088-72B6248DE4D5}"/>
          </ac:cxnSpMkLst>
        </pc:cxnChg>
      </pc:sldChg>
      <pc:sldChg chg="addSp delSp modSp new mod ord">
        <pc:chgData name="Laura Burwell" userId="e16b2dbb-217c-432a-819f-b467e56754ab" providerId="ADAL" clId="{85D49924-2C70-4A9B-88EC-682BD14A7ECD}" dt="2022-04-07T08:35:22.513" v="605" actId="14100"/>
        <pc:sldMkLst>
          <pc:docMk/>
          <pc:sldMk cId="1700261930" sldId="258"/>
        </pc:sldMkLst>
        <pc:spChg chg="del">
          <ac:chgData name="Laura Burwell" userId="e16b2dbb-217c-432a-819f-b467e56754ab" providerId="ADAL" clId="{85D49924-2C70-4A9B-88EC-682BD14A7ECD}" dt="2022-04-07T08:04:15.650" v="343" actId="478"/>
          <ac:spMkLst>
            <pc:docMk/>
            <pc:sldMk cId="1700261930" sldId="258"/>
            <ac:spMk id="2" creationId="{8CF3B2B8-4C92-4187-B7BF-9B5A516F870E}"/>
          </ac:spMkLst>
        </pc:spChg>
        <pc:spChg chg="del">
          <ac:chgData name="Laura Burwell" userId="e16b2dbb-217c-432a-819f-b467e56754ab" providerId="ADAL" clId="{85D49924-2C70-4A9B-88EC-682BD14A7ECD}" dt="2022-04-07T08:04:17.861" v="344" actId="478"/>
          <ac:spMkLst>
            <pc:docMk/>
            <pc:sldMk cId="1700261930" sldId="258"/>
            <ac:spMk id="3" creationId="{BD008312-BEAE-4880-B9E1-FD0EEC9A76AA}"/>
          </ac:spMkLst>
        </pc:spChg>
        <pc:spChg chg="add mod">
          <ac:chgData name="Laura Burwell" userId="e16b2dbb-217c-432a-819f-b467e56754ab" providerId="ADAL" clId="{85D49924-2C70-4A9B-88EC-682BD14A7ECD}" dt="2022-04-07T08:35:22.513" v="605" actId="14100"/>
          <ac:spMkLst>
            <pc:docMk/>
            <pc:sldMk cId="1700261930" sldId="258"/>
            <ac:spMk id="4" creationId="{BB0C5650-8571-4D4A-888D-69F04FA6FD10}"/>
          </ac:spMkLst>
        </pc:spChg>
      </pc:sldChg>
      <pc:sldChg chg="new del">
        <pc:chgData name="Laura Burwell" userId="e16b2dbb-217c-432a-819f-b467e56754ab" providerId="ADAL" clId="{85D49924-2C70-4A9B-88EC-682BD14A7ECD}" dt="2022-04-07T08:04:00.185" v="342" actId="47"/>
        <pc:sldMkLst>
          <pc:docMk/>
          <pc:sldMk cId="2237650992" sldId="259"/>
        </pc:sldMkLst>
      </pc:sldChg>
    </pc:docChg>
  </pc:docChgLst>
  <pc:docChgLst>
    <pc:chgData name="Laura Burwell" userId="e16b2dbb-217c-432a-819f-b467e56754ab" providerId="ADAL" clId="{29C70937-380E-47C8-B595-431C2FFBCE46}"/>
    <pc:docChg chg="custSel modSld">
      <pc:chgData name="Laura Burwell" userId="e16b2dbb-217c-432a-819f-b467e56754ab" providerId="ADAL" clId="{29C70937-380E-47C8-B595-431C2FFBCE46}" dt="2021-12-28T16:19:17.079" v="7" actId="478"/>
      <pc:docMkLst>
        <pc:docMk/>
      </pc:docMkLst>
      <pc:sldChg chg="delSp mod">
        <pc:chgData name="Laura Burwell" userId="e16b2dbb-217c-432a-819f-b467e56754ab" providerId="ADAL" clId="{29C70937-380E-47C8-B595-431C2FFBCE46}" dt="2021-12-28T16:19:17.079" v="7" actId="478"/>
        <pc:sldMkLst>
          <pc:docMk/>
          <pc:sldMk cId="4076569194" sldId="257"/>
        </pc:sldMkLst>
        <pc:spChg chg="del">
          <ac:chgData name="Laura Burwell" userId="e16b2dbb-217c-432a-819f-b467e56754ab" providerId="ADAL" clId="{29C70937-380E-47C8-B595-431C2FFBCE46}" dt="2021-12-28T16:19:04.958" v="0" actId="478"/>
          <ac:spMkLst>
            <pc:docMk/>
            <pc:sldMk cId="4076569194" sldId="257"/>
            <ac:spMk id="19" creationId="{8D06CDBE-62C2-4903-A7BA-987A371DF1F9}"/>
          </ac:spMkLst>
        </pc:spChg>
        <pc:spChg chg="del">
          <ac:chgData name="Laura Burwell" userId="e16b2dbb-217c-432a-819f-b467e56754ab" providerId="ADAL" clId="{29C70937-380E-47C8-B595-431C2FFBCE46}" dt="2021-12-28T16:19:14.859" v="6" actId="478"/>
          <ac:spMkLst>
            <pc:docMk/>
            <pc:sldMk cId="4076569194" sldId="257"/>
            <ac:spMk id="20" creationId="{3DF2A68B-733D-44E6-B32B-15F3203D2269}"/>
          </ac:spMkLst>
        </pc:spChg>
        <pc:spChg chg="del">
          <ac:chgData name="Laura Burwell" userId="e16b2dbb-217c-432a-819f-b467e56754ab" providerId="ADAL" clId="{29C70937-380E-47C8-B595-431C2FFBCE46}" dt="2021-12-28T16:19:11.377" v="4" actId="478"/>
          <ac:spMkLst>
            <pc:docMk/>
            <pc:sldMk cId="4076569194" sldId="257"/>
            <ac:spMk id="21" creationId="{DB1CF856-0A10-4A51-A743-A0FBC52D1A95}"/>
          </ac:spMkLst>
        </pc:spChg>
        <pc:spChg chg="del">
          <ac:chgData name="Laura Burwell" userId="e16b2dbb-217c-432a-819f-b467e56754ab" providerId="ADAL" clId="{29C70937-380E-47C8-B595-431C2FFBCE46}" dt="2021-12-28T16:19:08.331" v="2" actId="478"/>
          <ac:spMkLst>
            <pc:docMk/>
            <pc:sldMk cId="4076569194" sldId="257"/>
            <ac:spMk id="22" creationId="{A2750510-83EA-49C6-A8B3-B4AAC5014779}"/>
          </ac:spMkLst>
        </pc:spChg>
        <pc:spChg chg="del">
          <ac:chgData name="Laura Burwell" userId="e16b2dbb-217c-432a-819f-b467e56754ab" providerId="ADAL" clId="{29C70937-380E-47C8-B595-431C2FFBCE46}" dt="2021-12-28T16:19:17.079" v="7" actId="478"/>
          <ac:spMkLst>
            <pc:docMk/>
            <pc:sldMk cId="4076569194" sldId="257"/>
            <ac:spMk id="23" creationId="{B1A9FD14-9F1C-40E3-BBE1-93694606DAAB}"/>
          </ac:spMkLst>
        </pc:spChg>
        <pc:cxnChg chg="del">
          <ac:chgData name="Laura Burwell" userId="e16b2dbb-217c-432a-819f-b467e56754ab" providerId="ADAL" clId="{29C70937-380E-47C8-B595-431C2FFBCE46}" dt="2021-12-28T16:19:06.709" v="1" actId="478"/>
          <ac:cxnSpMkLst>
            <pc:docMk/>
            <pc:sldMk cId="4076569194" sldId="257"/>
            <ac:cxnSpMk id="42" creationId="{773BD6C2-A2B5-474E-A7AB-303C8C4B3AD7}"/>
          </ac:cxnSpMkLst>
        </pc:cxnChg>
        <pc:cxnChg chg="del">
          <ac:chgData name="Laura Burwell" userId="e16b2dbb-217c-432a-819f-b467e56754ab" providerId="ADAL" clId="{29C70937-380E-47C8-B595-431C2FFBCE46}" dt="2021-12-28T16:19:09.706" v="3" actId="478"/>
          <ac:cxnSpMkLst>
            <pc:docMk/>
            <pc:sldMk cId="4076569194" sldId="257"/>
            <ac:cxnSpMk id="44" creationId="{F8F41852-2AB1-4056-A448-71FF34D8DC7D}"/>
          </ac:cxnSpMkLst>
        </pc:cxnChg>
        <pc:cxnChg chg="del">
          <ac:chgData name="Laura Burwell" userId="e16b2dbb-217c-432a-819f-b467e56754ab" providerId="ADAL" clId="{29C70937-380E-47C8-B595-431C2FFBCE46}" dt="2021-12-28T16:19:13.108" v="5" actId="478"/>
          <ac:cxnSpMkLst>
            <pc:docMk/>
            <pc:sldMk cId="4076569194" sldId="257"/>
            <ac:cxnSpMk id="46" creationId="{CB73C642-378C-4380-8730-760C766384E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1A41-472E-40F0-89D9-FC1912A94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A8A70B-F6C7-499C-A98F-FD9C30E7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283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1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B0C5650-8571-4D4A-888D-69F04FA6FD10}"/>
              </a:ext>
            </a:extLst>
          </p:cNvPr>
          <p:cNvSpPr txBox="1"/>
          <p:nvPr/>
        </p:nvSpPr>
        <p:spPr>
          <a:xfrm>
            <a:off x="271548" y="725979"/>
            <a:ext cx="1183732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u="sng" dirty="0"/>
              <a:t>Rechnerische Lösung</a:t>
            </a:r>
          </a:p>
          <a:p>
            <a:endParaRPr lang="de-DE" sz="4000" b="1" u="sng" dirty="0"/>
          </a:p>
          <a:p>
            <a:endParaRPr lang="de-DE" dirty="0"/>
          </a:p>
          <a:p>
            <a:r>
              <a:rPr lang="de-DE" sz="2400" dirty="0"/>
              <a:t>Formel zur Berechnung des </a:t>
            </a:r>
            <a:r>
              <a:rPr lang="de-DE" sz="2400" b="1" dirty="0"/>
              <a:t>Meldebestands</a:t>
            </a:r>
          </a:p>
          <a:p>
            <a:endParaRPr lang="de-DE" sz="2400" dirty="0"/>
          </a:p>
          <a:p>
            <a:r>
              <a:rPr lang="de-DE" sz="2400" dirty="0"/>
              <a:t>=Täglicher Verbrauch * Lieferzeit      + Sicherheitsbestand</a:t>
            </a:r>
          </a:p>
          <a:p>
            <a:endParaRPr lang="de-DE" sz="2400" dirty="0"/>
          </a:p>
          <a:p>
            <a:r>
              <a:rPr lang="de-DE" sz="2400" dirty="0"/>
              <a:t>= _________ Stück     * ______ Tage + _____ Stück               = __________ Stück Meldebestand</a:t>
            </a:r>
          </a:p>
        </p:txBody>
      </p:sp>
    </p:spTree>
    <p:extLst>
      <p:ext uri="{BB962C8B-B14F-4D97-AF65-F5344CB8AC3E}">
        <p14:creationId xmlns:p14="http://schemas.microsoft.com/office/powerpoint/2010/main" val="170026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13BC514-94F6-461D-8EC2-B9395E18AAC3}"/>
              </a:ext>
            </a:extLst>
          </p:cNvPr>
          <p:cNvCxnSpPr/>
          <p:nvPr/>
        </p:nvCxnSpPr>
        <p:spPr>
          <a:xfrm>
            <a:off x="617915" y="6173589"/>
            <a:ext cx="11124000" cy="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D42BF17-5790-4AB5-AA77-B5984EFAE7C9}"/>
              </a:ext>
            </a:extLst>
          </p:cNvPr>
          <p:cNvCxnSpPr>
            <a:cxnSpLocks/>
          </p:cNvCxnSpPr>
          <p:nvPr/>
        </p:nvCxnSpPr>
        <p:spPr>
          <a:xfrm flipH="1" flipV="1">
            <a:off x="667790" y="1044641"/>
            <a:ext cx="0" cy="514800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8A4B4C81-A29B-4884-85A1-0C8E7699F204}"/>
              </a:ext>
            </a:extLst>
          </p:cNvPr>
          <p:cNvSpPr/>
          <p:nvPr/>
        </p:nvSpPr>
        <p:spPr>
          <a:xfrm>
            <a:off x="315884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31.1.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61A2451-8CF6-4C7F-86BA-9696F88BFFDC}"/>
              </a:ext>
            </a:extLst>
          </p:cNvPr>
          <p:cNvSpPr/>
          <p:nvPr/>
        </p:nvSpPr>
        <p:spPr>
          <a:xfrm>
            <a:off x="5261937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15.2.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06659E4-B074-4E9F-BC6C-7039682FDFD9}"/>
              </a:ext>
            </a:extLst>
          </p:cNvPr>
          <p:cNvSpPr/>
          <p:nvPr/>
        </p:nvSpPr>
        <p:spPr>
          <a:xfrm>
            <a:off x="10138756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28.2.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3ED682A-6370-4DFC-B75F-0ED846B10999}"/>
              </a:ext>
            </a:extLst>
          </p:cNvPr>
          <p:cNvSpPr/>
          <p:nvPr/>
        </p:nvSpPr>
        <p:spPr>
          <a:xfrm>
            <a:off x="-177338" y="3725493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20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38D7267-C79C-4C8D-A65F-FE81690ED960}"/>
              </a:ext>
            </a:extLst>
          </p:cNvPr>
          <p:cNvSpPr/>
          <p:nvPr/>
        </p:nvSpPr>
        <p:spPr>
          <a:xfrm>
            <a:off x="-182882" y="1415940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40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56ABDF0-AA1F-4475-A1AD-DC33D0B2D904}"/>
              </a:ext>
            </a:extLst>
          </p:cNvPr>
          <p:cNvSpPr txBox="1"/>
          <p:nvPr/>
        </p:nvSpPr>
        <p:spPr>
          <a:xfrm>
            <a:off x="83126" y="61042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Stück auf Lager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6677E40-B87E-4A41-98BC-88F971DA1A6C}"/>
              </a:ext>
            </a:extLst>
          </p:cNvPr>
          <p:cNvSpPr txBox="1"/>
          <p:nvPr/>
        </p:nvSpPr>
        <p:spPr>
          <a:xfrm>
            <a:off x="10323022" y="6456793"/>
            <a:ext cx="16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Zeit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12856675-4591-41DD-9BAF-58DD4CB43CB0}"/>
              </a:ext>
            </a:extLst>
          </p:cNvPr>
          <p:cNvCxnSpPr>
            <a:cxnSpLocks/>
          </p:cNvCxnSpPr>
          <p:nvPr/>
        </p:nvCxnSpPr>
        <p:spPr>
          <a:xfrm flipV="1">
            <a:off x="689954" y="5074931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9C9D16B4-1A61-421E-8088-72B6248DE4D5}"/>
              </a:ext>
            </a:extLst>
          </p:cNvPr>
          <p:cNvCxnSpPr>
            <a:cxnSpLocks/>
          </p:cNvCxnSpPr>
          <p:nvPr/>
        </p:nvCxnSpPr>
        <p:spPr>
          <a:xfrm flipV="1">
            <a:off x="701037" y="5612484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A186D61-D413-4357-982B-ACE45BE24227}"/>
              </a:ext>
            </a:extLst>
          </p:cNvPr>
          <p:cNvCxnSpPr>
            <a:cxnSpLocks/>
          </p:cNvCxnSpPr>
          <p:nvPr/>
        </p:nvCxnSpPr>
        <p:spPr>
          <a:xfrm flipV="1">
            <a:off x="676096" y="3985964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8BA6158-5CD9-47D6-992A-71AD18A6AF9D}"/>
              </a:ext>
            </a:extLst>
          </p:cNvPr>
          <p:cNvCxnSpPr>
            <a:cxnSpLocks/>
          </p:cNvCxnSpPr>
          <p:nvPr/>
        </p:nvCxnSpPr>
        <p:spPr>
          <a:xfrm flipV="1">
            <a:off x="687179" y="4523517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14C49124-62FE-4B34-B2F9-7F7856B40839}"/>
              </a:ext>
            </a:extLst>
          </p:cNvPr>
          <p:cNvCxnSpPr>
            <a:cxnSpLocks/>
          </p:cNvCxnSpPr>
          <p:nvPr/>
        </p:nvCxnSpPr>
        <p:spPr>
          <a:xfrm flipV="1">
            <a:off x="673322" y="293579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91DB6ABC-77BF-4548-8542-7C9374275EEF}"/>
              </a:ext>
            </a:extLst>
          </p:cNvPr>
          <p:cNvCxnSpPr>
            <a:cxnSpLocks/>
          </p:cNvCxnSpPr>
          <p:nvPr/>
        </p:nvCxnSpPr>
        <p:spPr>
          <a:xfrm flipV="1">
            <a:off x="684405" y="3473346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BF3F2CDA-752B-487B-8373-6A05A94121BC}"/>
              </a:ext>
            </a:extLst>
          </p:cNvPr>
          <p:cNvCxnSpPr>
            <a:cxnSpLocks/>
          </p:cNvCxnSpPr>
          <p:nvPr/>
        </p:nvCxnSpPr>
        <p:spPr>
          <a:xfrm flipV="1">
            <a:off x="678862" y="1866220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17EFC252-E8E1-4933-9719-C85E4907AB56}"/>
              </a:ext>
            </a:extLst>
          </p:cNvPr>
          <p:cNvCxnSpPr>
            <a:cxnSpLocks/>
          </p:cNvCxnSpPr>
          <p:nvPr/>
        </p:nvCxnSpPr>
        <p:spPr>
          <a:xfrm flipV="1">
            <a:off x="689945" y="240377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11288C9C-6D59-4B2C-810E-135B28572717}"/>
              </a:ext>
            </a:extLst>
          </p:cNvPr>
          <p:cNvSpPr txBox="1"/>
          <p:nvPr/>
        </p:nvSpPr>
        <p:spPr>
          <a:xfrm>
            <a:off x="1172095" y="168764"/>
            <a:ext cx="61902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0" b="1" u="sng" dirty="0"/>
              <a:t>Grafische Lösung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74A0FA48-3716-4F3A-9E22-D59A70B9834B}"/>
              </a:ext>
            </a:extLst>
          </p:cNvPr>
          <p:cNvSpPr/>
          <p:nvPr/>
        </p:nvSpPr>
        <p:spPr>
          <a:xfrm>
            <a:off x="365759" y="1462639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42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14CD4855-2134-41B3-9189-141507C2EB87}"/>
              </a:ext>
            </a:extLst>
          </p:cNvPr>
          <p:cNvCxnSpPr>
            <a:cxnSpLocks/>
            <a:stCxn id="25" idx="5"/>
            <a:endCxn id="27" idx="0"/>
          </p:cNvCxnSpPr>
          <p:nvPr/>
        </p:nvCxnSpPr>
        <p:spPr>
          <a:xfrm>
            <a:off x="826678" y="1713340"/>
            <a:ext cx="1363720" cy="300761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557ECBE9-16A2-4108-8E95-225E024DE9C8}"/>
              </a:ext>
            </a:extLst>
          </p:cNvPr>
          <p:cNvSpPr/>
          <p:nvPr/>
        </p:nvSpPr>
        <p:spPr>
          <a:xfrm>
            <a:off x="1920398" y="4720954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0765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 Burwell</dc:creator>
  <cp:lastModifiedBy>Laura Burwell</cp:lastModifiedBy>
  <cp:revision>3</cp:revision>
  <dcterms:created xsi:type="dcterms:W3CDTF">2021-12-28T12:03:03Z</dcterms:created>
  <dcterms:modified xsi:type="dcterms:W3CDTF">2022-04-07T08:35:22Z</dcterms:modified>
</cp:coreProperties>
</file>