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67" r:id="rId2"/>
    <p:sldId id="268" r:id="rId3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66" y="6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5E88C2-B182-44D6-B52A-606CEA2BD3EE}" type="datetimeFigureOut">
              <a:rPr lang="de-DE" smtClean="0"/>
              <a:t>26.03.2021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A94DE5-B4A2-4230-91C8-3253C103E1E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716088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98A25CA-77AA-4588-8E12-91120BDF4197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905076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D83F960-483A-4365-9188-5AC838D859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C9BADCEB-3175-4A8B-95D2-916B1004BB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6B475F7-DAD7-4B82-9563-F87C75E4AC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775D2-BD8D-40B0-BDA7-CAD85E22E030}" type="datetimeFigureOut">
              <a:rPr lang="de-DE" smtClean="0"/>
              <a:t>26.03.2021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67E6BFF-569A-4FC1-AFB1-C4278D9522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CACA159-D072-41EA-A4F9-77E60D9428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3754A-4373-4167-A47C-FA36DF0FBA1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559694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2F8437F-D1A2-4C68-B406-D50FD872EF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E96D2A2F-87CC-4E2A-9E08-A305D011CA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D0A33EA-C1F6-4563-AEAB-A7FDA9DFE9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775D2-BD8D-40B0-BDA7-CAD85E22E030}" type="datetimeFigureOut">
              <a:rPr lang="de-DE" smtClean="0"/>
              <a:t>26.03.2021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198C773-5BFD-4B0D-ABB3-C910A62A26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CA56055-884C-443C-BF07-1A590F453E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3754A-4373-4167-A47C-FA36DF0FBA1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17361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361068D9-0435-45F8-993E-0C327226D19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A2D5192D-A679-409A-8D6D-70C49643E0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1871727-7F28-4FA7-8C38-1F3A83430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775D2-BD8D-40B0-BDA7-CAD85E22E030}" type="datetimeFigureOut">
              <a:rPr lang="de-DE" smtClean="0"/>
              <a:t>26.03.2021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E5B47FD-B17D-4843-97AE-4350283035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E6F5122-01CA-48A3-8663-01A7DE4220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3754A-4373-4167-A47C-FA36DF0FBA1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103926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B25A495-0A99-4FE5-B514-CA97F39D48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44273FE-5C50-47EE-A81C-BC83958FA2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3E1D5BA-D02A-4520-BD77-F8A34585F1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775D2-BD8D-40B0-BDA7-CAD85E22E030}" type="datetimeFigureOut">
              <a:rPr lang="de-DE" smtClean="0"/>
              <a:t>26.03.2021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5D48DE0-75F7-4D6B-A314-EDC31B4D7D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5B51677-3110-476A-AA9B-41E475A589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3754A-4373-4167-A47C-FA36DF0FBA1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413315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5543AD7-72B5-47E8-A0D6-6E86F06E0D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8EB3CE90-149E-4753-9E49-30FB4DF310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EEC5687-0737-43DF-BAA5-0C5064B722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775D2-BD8D-40B0-BDA7-CAD85E22E030}" type="datetimeFigureOut">
              <a:rPr lang="de-DE" smtClean="0"/>
              <a:t>26.03.2021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F566EDE-C202-4ABB-80C9-0933224CB0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7946CD1-DF34-41D2-985F-14EC976093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3754A-4373-4167-A47C-FA36DF0FBA1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987262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20E91BE-F311-4B71-923D-925524FE9D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EB5495E-9D7B-42C7-BF7A-EE0722E7105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8A982A9-5EB7-412C-AD66-B68778E18B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C5D5963F-E181-485F-B1AB-8B01D7722F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775D2-BD8D-40B0-BDA7-CAD85E22E030}" type="datetimeFigureOut">
              <a:rPr lang="de-DE" smtClean="0"/>
              <a:t>26.03.2021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46ECFCF8-461F-4BFE-87BF-8ED61D77DA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C196E4E6-EE55-4DE0-8BF7-5CAD5BEE5D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3754A-4373-4167-A47C-FA36DF0FBA1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010336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004C52D-F655-440B-A3AF-2E925D4145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2DD75C28-ABA2-484F-A7F5-9834D49D06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A2B3BE30-C670-4CBA-A72E-81A6FCC6D6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570ED80F-A551-4974-AAFD-B52B4C84707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23E268DC-F279-4F97-BB86-8B7D59CA295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2B28CBD6-5FCB-44D4-A3C3-84AA237718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775D2-BD8D-40B0-BDA7-CAD85E22E030}" type="datetimeFigureOut">
              <a:rPr lang="de-DE" smtClean="0"/>
              <a:t>26.03.2021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C0A08B43-CBD4-4F7D-9DBB-28133540AF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50314AD6-9799-4FD8-9AA8-8F4E082506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3754A-4373-4167-A47C-FA36DF0FBA1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348952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AE4104A-86EA-40E9-BF93-7E7E2FF37A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F9F73EE9-6AA7-4E72-85CB-7609B605AC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775D2-BD8D-40B0-BDA7-CAD85E22E030}" type="datetimeFigureOut">
              <a:rPr lang="de-DE" smtClean="0"/>
              <a:t>26.03.2021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4A45FD51-2660-4CD8-8E5E-0FFD5EF64D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81CA9D9B-6AF2-4A3D-B9A5-FB52C7AAF6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3754A-4373-4167-A47C-FA36DF0FBA1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973427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296F2122-F6EC-4D95-B70C-7287782B32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775D2-BD8D-40B0-BDA7-CAD85E22E030}" type="datetimeFigureOut">
              <a:rPr lang="de-DE" smtClean="0"/>
              <a:t>26.03.2021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6F697622-F1CA-496A-8CB6-CFED473B31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4C3681F2-6A29-4CC2-82F1-2FD4221C0C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3754A-4373-4167-A47C-FA36DF0FBA1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609247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22198F5-603D-4353-BD0D-623792F0F0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9AD2814-3455-4396-A583-A524118B50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F6D69658-D4FC-4FED-8576-71954DED06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636263B9-5FFE-433A-945B-9D2AAC2CAE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775D2-BD8D-40B0-BDA7-CAD85E22E030}" type="datetimeFigureOut">
              <a:rPr lang="de-DE" smtClean="0"/>
              <a:t>26.03.2021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1D7C3D2B-89B7-45DD-97D5-344FB14E91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724C9254-DFC9-44C3-BD8A-E37248E376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3754A-4373-4167-A47C-FA36DF0FBA1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353091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8AE1D11-71D5-4CB1-8847-9743344405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FFF361D5-9502-45B6-B2CE-B335C3F283A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468BA741-DB21-4FC6-9F52-A80AC3DA85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0D75A9D3-1D5C-4B18-A53E-0CD31496CF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775D2-BD8D-40B0-BDA7-CAD85E22E030}" type="datetimeFigureOut">
              <a:rPr lang="de-DE" smtClean="0"/>
              <a:t>26.03.2021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E31A49DF-050B-4BCD-AF55-61EEFA06A0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4A3E725C-80C6-482D-8E8D-373E2C43E7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3754A-4373-4167-A47C-FA36DF0FBA1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085720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F86AF86A-5496-4ADC-B47F-6D9F279A25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21C1DC0F-C309-4121-B2A7-C55D05AF8B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76DC75E-ACFF-415F-A001-D3EC0739B48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5775D2-BD8D-40B0-BDA7-CAD85E22E030}" type="datetimeFigureOut">
              <a:rPr lang="de-DE" smtClean="0"/>
              <a:t>26.03.2021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1F0F60C-3E61-4481-92B2-C3540ECC680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EB4C857-DDC2-40BE-829D-93FCFEED090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33754A-4373-4167-A47C-FA36DF0FBA1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027739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B5ECED9-220D-4788-A67B-C622F9D018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58988"/>
            <a:ext cx="10515600" cy="1325563"/>
          </a:xfrm>
        </p:spPr>
        <p:txBody>
          <a:bodyPr/>
          <a:lstStyle/>
          <a:p>
            <a:pPr algn="ctr"/>
            <a:r>
              <a:rPr lang="de-DE" sz="4400" b="1" u="sng" dirty="0"/>
              <a:t>Arbeiten mit Gesetzen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164A9D2-043A-4BBC-B9B2-2381595A834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15472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dirty="0"/>
              <a:t>Gesetze in Papierform</a:t>
            </a:r>
          </a:p>
          <a:p>
            <a:r>
              <a:rPr lang="de-DE" sz="2400" dirty="0"/>
              <a:t>……………</a:t>
            </a:r>
          </a:p>
          <a:p>
            <a:r>
              <a:rPr lang="de-DE" sz="2400" dirty="0"/>
              <a:t>…………..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75EE3D8C-2249-4A5D-8D64-C5457990052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de-DE" dirty="0"/>
              <a:t>Gesetze im Internet</a:t>
            </a:r>
          </a:p>
          <a:p>
            <a:pPr>
              <a:lnSpc>
                <a:spcPct val="70000"/>
              </a:lnSpc>
              <a:spcAft>
                <a:spcPts val="800"/>
              </a:spcAft>
            </a:pPr>
            <a:r>
              <a:rPr lang="de-DE" sz="2400" dirty="0"/>
              <a:t>……………..</a:t>
            </a:r>
          </a:p>
          <a:p>
            <a:pPr>
              <a:lnSpc>
                <a:spcPct val="70000"/>
              </a:lnSpc>
              <a:spcAft>
                <a:spcPts val="800"/>
              </a:spcAft>
            </a:pPr>
            <a:r>
              <a:rPr lang="de-DE" sz="2400" dirty="0"/>
              <a:t>………………</a:t>
            </a:r>
          </a:p>
        </p:txBody>
      </p:sp>
      <p:cxnSp>
        <p:nvCxnSpPr>
          <p:cNvPr id="6" name="Gerader Verbinder 5">
            <a:extLst>
              <a:ext uri="{FF2B5EF4-FFF2-40B4-BE49-F238E27FC236}">
                <a16:creationId xmlns:a16="http://schemas.microsoft.com/office/drawing/2014/main" id="{DF12F614-1525-4278-9492-0F501CEDCCB1}"/>
              </a:ext>
            </a:extLst>
          </p:cNvPr>
          <p:cNvCxnSpPr>
            <a:cxnSpLocks/>
            <a:endCxn id="13" idx="0"/>
          </p:cNvCxnSpPr>
          <p:nvPr/>
        </p:nvCxnSpPr>
        <p:spPr>
          <a:xfrm flipH="1">
            <a:off x="3304818" y="1264204"/>
            <a:ext cx="2292046" cy="555146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Gerader Verbinder 6">
            <a:extLst>
              <a:ext uri="{FF2B5EF4-FFF2-40B4-BE49-F238E27FC236}">
                <a16:creationId xmlns:a16="http://schemas.microsoft.com/office/drawing/2014/main" id="{0FA3A2E4-9FCD-4C24-BC5F-8004DC407526}"/>
              </a:ext>
            </a:extLst>
          </p:cNvPr>
          <p:cNvCxnSpPr>
            <a:cxnSpLocks/>
          </p:cNvCxnSpPr>
          <p:nvPr/>
        </p:nvCxnSpPr>
        <p:spPr>
          <a:xfrm flipH="1" flipV="1">
            <a:off x="5713466" y="1264204"/>
            <a:ext cx="2227699" cy="55081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Rechteck: abgerundete Ecken 12">
            <a:extLst>
              <a:ext uri="{FF2B5EF4-FFF2-40B4-BE49-F238E27FC236}">
                <a16:creationId xmlns:a16="http://schemas.microsoft.com/office/drawing/2014/main" id="{61F1091B-9EF7-4366-A352-DD233FF3615D}"/>
              </a:ext>
            </a:extLst>
          </p:cNvPr>
          <p:cNvSpPr/>
          <p:nvPr/>
        </p:nvSpPr>
        <p:spPr>
          <a:xfrm>
            <a:off x="2436535" y="1819350"/>
            <a:ext cx="1736566" cy="451740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" name="Rechteck: abgerundete Ecken 13">
            <a:extLst>
              <a:ext uri="{FF2B5EF4-FFF2-40B4-BE49-F238E27FC236}">
                <a16:creationId xmlns:a16="http://schemas.microsoft.com/office/drawing/2014/main" id="{7312369E-3E43-4159-8039-B88F1A3F153B}"/>
              </a:ext>
            </a:extLst>
          </p:cNvPr>
          <p:cNvSpPr/>
          <p:nvPr/>
        </p:nvSpPr>
        <p:spPr>
          <a:xfrm>
            <a:off x="7888580" y="1815014"/>
            <a:ext cx="1310652" cy="451740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734890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DBF0B8F-89EB-460A-902B-563D819CC9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4960" y="1684551"/>
            <a:ext cx="11486804" cy="4409928"/>
          </a:xfrm>
        </p:spPr>
        <p:txBody>
          <a:bodyPr>
            <a:noAutofit/>
          </a:bodyPr>
          <a:lstStyle/>
          <a:p>
            <a:pPr marL="342900" lvl="0" indent="-342900" rtl="0">
              <a:lnSpc>
                <a:spcPct val="150000"/>
              </a:lnSpc>
              <a:buFont typeface="+mj-lt"/>
              <a:buAutoNum type="arabicPeriod"/>
            </a:pPr>
            <a:r>
              <a:rPr lang="de-DE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  _________  und Unklares  __________ . 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rabicPeriod"/>
            </a:pPr>
            <a:r>
              <a:rPr lang="de-DE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Für Unklares  _______________  notieren.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rabicPeriod"/>
            </a:pPr>
            <a:r>
              <a:rPr lang="de-DE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________________  finden wie „Voraussetzungen“ oder „Folgen“. 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rabicPeriod"/>
            </a:pPr>
            <a:r>
              <a:rPr lang="de-DE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Wichtige  ______________  unterstreichen.</a:t>
            </a:r>
          </a:p>
          <a:p>
            <a:pPr marL="342900" lvl="0" indent="-342900">
              <a:lnSpc>
                <a:spcPct val="150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de-DE" sz="32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Inhalt in  ____________  Worten und bildlich notieren.</a:t>
            </a:r>
          </a:p>
        </p:txBody>
      </p:sp>
      <p:sp>
        <p:nvSpPr>
          <p:cNvPr id="7" name="Titel 1">
            <a:extLst>
              <a:ext uri="{FF2B5EF4-FFF2-40B4-BE49-F238E27FC236}">
                <a16:creationId xmlns:a16="http://schemas.microsoft.com/office/drawing/2014/main" id="{DB23256D-C0B3-4150-973D-1AD39D1A1C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58988"/>
            <a:ext cx="10515600" cy="1325563"/>
          </a:xfrm>
        </p:spPr>
        <p:txBody>
          <a:bodyPr/>
          <a:lstStyle/>
          <a:p>
            <a:pPr algn="ctr"/>
            <a:r>
              <a:rPr lang="de-DE" sz="4400" b="1" u="sng" dirty="0"/>
              <a:t>Gesetzestexte verstehen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122445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49</Words>
  <Application>Microsoft Office PowerPoint</Application>
  <PresentationFormat>Breitbild</PresentationFormat>
  <Paragraphs>14</Paragraphs>
  <Slides>2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</vt:lpstr>
      <vt:lpstr>Arbeiten mit Gesetzen</vt:lpstr>
      <vt:lpstr>Gesetzestexte verstehen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Arbeiten mit Gesetzen</dc:title>
  <dc:creator>Laura Burwell</dc:creator>
  <cp:lastModifiedBy>Laura Burwell</cp:lastModifiedBy>
  <cp:revision>2</cp:revision>
  <dcterms:created xsi:type="dcterms:W3CDTF">2021-03-06T14:10:56Z</dcterms:created>
  <dcterms:modified xsi:type="dcterms:W3CDTF">2021-03-26T15:34:06Z</dcterms:modified>
</cp:coreProperties>
</file>