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  <p:sldId id="259" r:id="rId6"/>
    <p:sldId id="266" r:id="rId7"/>
    <p:sldId id="262" r:id="rId8"/>
    <p:sldId id="264" r:id="rId9"/>
    <p:sldId id="265" r:id="rId10"/>
  </p:sldIdLst>
  <p:sldSz cx="9144000" cy="6858000" type="screen4x3"/>
  <p:notesSz cx="7102475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D572-F451-40D6-9EDC-77A158E3A72F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ED76-9CDC-4B82-90F3-1B8BCF9FD4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536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D572-F451-40D6-9EDC-77A158E3A72F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ED76-9CDC-4B82-90F3-1B8BCF9FD4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6702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D572-F451-40D6-9EDC-77A158E3A72F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ED76-9CDC-4B82-90F3-1B8BCF9FD4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2087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D572-F451-40D6-9EDC-77A158E3A72F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ED76-9CDC-4B82-90F3-1B8BCF9FD4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4255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D572-F451-40D6-9EDC-77A158E3A72F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ED76-9CDC-4B82-90F3-1B8BCF9FD4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640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D572-F451-40D6-9EDC-77A158E3A72F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ED76-9CDC-4B82-90F3-1B8BCF9FD4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449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D572-F451-40D6-9EDC-77A158E3A72F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ED76-9CDC-4B82-90F3-1B8BCF9FD4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087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D572-F451-40D6-9EDC-77A158E3A72F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ED76-9CDC-4B82-90F3-1B8BCF9FD4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7235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D572-F451-40D6-9EDC-77A158E3A72F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ED76-9CDC-4B82-90F3-1B8BCF9FD4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0697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D572-F451-40D6-9EDC-77A158E3A72F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ED76-9CDC-4B82-90F3-1B8BCF9FD4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479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D572-F451-40D6-9EDC-77A158E3A72F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ED76-9CDC-4B82-90F3-1B8BCF9FD4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924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8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BD572-F451-40D6-9EDC-77A158E3A72F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1ED76-9CDC-4B82-90F3-1B8BCF9FD4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362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Bp35O_2lA4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youtube.com/watch?v=rGjtbN0BlTw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2046089"/>
          </a:xfrm>
        </p:spPr>
        <p:txBody>
          <a:bodyPr/>
          <a:lstStyle/>
          <a:p>
            <a:r>
              <a:rPr lang="de-DE" dirty="0" smtClean="0"/>
              <a:t>Lesestrategien / Sachtexte lesen</a:t>
            </a:r>
            <a:br>
              <a:rPr lang="de-DE" dirty="0" smtClean="0"/>
            </a:br>
            <a:r>
              <a:rPr lang="de-DE" dirty="0" smtClean="0"/>
              <a:t>Literatur der Jahrhundertwende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4221088"/>
            <a:ext cx="6400800" cy="1752600"/>
          </a:xfrm>
        </p:spPr>
        <p:txBody>
          <a:bodyPr/>
          <a:lstStyle/>
          <a:p>
            <a:r>
              <a:rPr lang="de-DE" i="1" dirty="0" smtClean="0"/>
              <a:t>Datum eintragen</a:t>
            </a:r>
            <a:endParaRPr lang="de-DE" i="1" dirty="0"/>
          </a:p>
        </p:txBody>
      </p:sp>
    </p:spTree>
    <p:extLst>
      <p:ext uri="{BB962C8B-B14F-4D97-AF65-F5344CB8AC3E}">
        <p14:creationId xmlns:p14="http://schemas.microsoft.com/office/powerpoint/2010/main" val="1419807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i="1" dirty="0" smtClean="0"/>
              <a:t>Vorgehen Woche xx</a:t>
            </a:r>
            <a:endParaRPr lang="de-DE" b="1" i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de-DE" dirty="0" smtClean="0"/>
              <a:t>Schritt 1: Lesestrategien </a:t>
            </a:r>
            <a:r>
              <a:rPr lang="de-DE" dirty="0"/>
              <a:t>(</a:t>
            </a:r>
            <a:r>
              <a:rPr lang="de-DE" dirty="0" smtClean="0"/>
              <a:t>AB „Lesestrategien“, Anwendung </a:t>
            </a:r>
            <a:r>
              <a:rPr lang="de-DE" dirty="0"/>
              <a:t>am Text zur </a:t>
            </a:r>
            <a:r>
              <a:rPr lang="de-DE" dirty="0" smtClean="0"/>
              <a:t>Literatur </a:t>
            </a:r>
            <a:r>
              <a:rPr lang="de-DE" dirty="0"/>
              <a:t>der Jahrhundertwende / Symbolismus)</a:t>
            </a:r>
          </a:p>
          <a:p>
            <a:pPr lvl="0"/>
            <a:r>
              <a:rPr lang="de-DE" dirty="0" smtClean="0"/>
              <a:t>Schritt 2: Die Fünf-Schritt-Lesemethode</a:t>
            </a:r>
          </a:p>
          <a:p>
            <a:pPr lvl="0"/>
            <a:r>
              <a:rPr lang="de-DE" dirty="0" smtClean="0"/>
              <a:t>Schritt 3: Was </a:t>
            </a:r>
            <a:r>
              <a:rPr lang="de-DE" dirty="0"/>
              <a:t>sind Sachtexte? (ABs)</a:t>
            </a:r>
          </a:p>
          <a:p>
            <a:pPr lvl="0"/>
            <a:r>
              <a:rPr lang="de-DE" dirty="0" smtClean="0"/>
              <a:t>Schritt 4: Sachtext-Untersuchung (</a:t>
            </a:r>
            <a:r>
              <a:rPr lang="de-DE" dirty="0" err="1" smtClean="0"/>
              <a:t>Lietatur</a:t>
            </a:r>
            <a:r>
              <a:rPr lang="de-DE" dirty="0" smtClean="0"/>
              <a:t>  der Jahrhundertwende)</a:t>
            </a:r>
          </a:p>
          <a:p>
            <a:pPr lvl="0"/>
            <a:r>
              <a:rPr lang="de-DE" dirty="0" smtClean="0"/>
              <a:t>Schritt 5: Selbstreflexion &amp; Strukturskizze schicken / hochladen, </a:t>
            </a:r>
            <a:r>
              <a:rPr lang="de-DE" u="sng" dirty="0" smtClean="0"/>
              <a:t>bis spätestens </a:t>
            </a:r>
            <a:r>
              <a:rPr lang="de-DE" i="1" u="sng" dirty="0" smtClean="0"/>
              <a:t>Wochentag, xx.xx.20xx</a:t>
            </a:r>
            <a:endParaRPr lang="de-DE" i="1" u="sng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422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Schritt </a:t>
            </a:r>
            <a:r>
              <a:rPr lang="de-DE" b="1" dirty="0" smtClean="0"/>
              <a:t>1.1: </a:t>
            </a:r>
            <a:r>
              <a:rPr lang="de-DE" b="1" dirty="0" smtClean="0"/>
              <a:t>Lesestrategien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Erarbeiten Sie </a:t>
            </a:r>
            <a:r>
              <a:rPr lang="de-DE" dirty="0" smtClean="0"/>
              <a:t>das Arbeitsblatt „Lesestrategien“ und vergleichen Sie das Vorgehen mit dem Vorgehen, das Sie bisher angewendet haben. Notieren Sie, wie es sich unterscheidet und ob Sie Probleme haben, Texte zu verstehen.</a:t>
            </a:r>
          </a:p>
          <a:p>
            <a:r>
              <a:rPr lang="de-DE" dirty="0" smtClean="0"/>
              <a:t>Sollten Sie Probleme haben, formuliere Sie diese und schicken Sie sie an</a:t>
            </a:r>
            <a:r>
              <a:rPr lang="de-DE" i="1" dirty="0" smtClean="0"/>
              <a:t> Herrn / Frau xx</a:t>
            </a:r>
            <a:r>
              <a:rPr lang="de-DE" dirty="0" smtClean="0"/>
              <a:t>.</a:t>
            </a:r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80064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Schritt </a:t>
            </a:r>
            <a:r>
              <a:rPr lang="de-DE" b="1" dirty="0" smtClean="0"/>
              <a:t>1.2</a:t>
            </a:r>
            <a:r>
              <a:rPr lang="de-DE" b="1" dirty="0" smtClean="0"/>
              <a:t>: </a:t>
            </a:r>
            <a:r>
              <a:rPr lang="de-DE" b="1" dirty="0" err="1" smtClean="0"/>
              <a:t>Erklärvideo</a:t>
            </a:r>
            <a:r>
              <a:rPr lang="de-DE" b="1" dirty="0" smtClean="0"/>
              <a:t> ansehen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1104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smtClean="0"/>
              <a:t>Gehen Sie auf die Seite </a:t>
            </a:r>
            <a:r>
              <a:rPr lang="de-DE" sz="2400" dirty="0" smtClean="0">
                <a:hlinkClick r:id="rId2"/>
              </a:rPr>
              <a:t>https://www.youtube.com/watch?v=Bp35O_2lA4k</a:t>
            </a:r>
            <a:r>
              <a:rPr lang="de-DE" sz="2400" dirty="0" smtClean="0"/>
              <a:t> (kapiert.de, 2.10 min)</a:t>
            </a:r>
          </a:p>
          <a:p>
            <a:pPr marL="0" indent="0">
              <a:buNone/>
            </a:pPr>
            <a:r>
              <a:rPr lang="de-DE" dirty="0" smtClean="0"/>
              <a:t>und sehen Sie sich das </a:t>
            </a:r>
            <a:r>
              <a:rPr lang="de-DE" dirty="0" err="1" smtClean="0"/>
              <a:t>Erklärvideo</a:t>
            </a:r>
            <a:r>
              <a:rPr lang="de-DE" dirty="0" smtClean="0"/>
              <a:t> zur Fünf-Schritt-Lesemethode an.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Vergleichen Sie das eben Gesehene mit dem Arbeitsblatt „Die fünf Schritt Lesemethode“, auf dem Sie eine Skizze finden. Ergänzen Sie gegebenenfalls die Aspekte.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1026" name="Picture 2" descr="Vorschau Ihres QR Cod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700808"/>
            <a:ext cx="1447428" cy="1447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591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Schritt </a:t>
            </a:r>
            <a:r>
              <a:rPr lang="de-DE" b="1" dirty="0" smtClean="0"/>
              <a:t>1.3</a:t>
            </a:r>
            <a:r>
              <a:rPr lang="de-DE" b="1" dirty="0" smtClean="0"/>
              <a:t>: Arbeitsblatt 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556792"/>
            <a:ext cx="5554960" cy="4525963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Arbeiten Sie das Arbeitsblatt „Sachtexte“ durch. Bei Fragen wenden Sie sich an den Kurs über das Forum, das eingerichtet ist.</a:t>
            </a:r>
          </a:p>
          <a:p>
            <a:endParaRPr lang="de-DE" dirty="0"/>
          </a:p>
          <a:p>
            <a:r>
              <a:rPr lang="de-DE" dirty="0" smtClean="0"/>
              <a:t>Sehen Sie </a:t>
            </a:r>
            <a:r>
              <a:rPr lang="de-DE" dirty="0" smtClean="0"/>
              <a:t>sich bei Bedarf noch </a:t>
            </a:r>
            <a:r>
              <a:rPr lang="de-DE" dirty="0" smtClean="0"/>
              <a:t>das </a:t>
            </a:r>
            <a:r>
              <a:rPr lang="de-DE" dirty="0" err="1" smtClean="0"/>
              <a:t>Erklärvideo</a:t>
            </a:r>
            <a:r>
              <a:rPr lang="de-DE" dirty="0" smtClean="0"/>
              <a:t> an:</a:t>
            </a:r>
          </a:p>
          <a:p>
            <a:pPr marL="0" indent="0">
              <a:buNone/>
            </a:pPr>
            <a:r>
              <a:rPr lang="de-DE" sz="2000" dirty="0" smtClean="0">
                <a:hlinkClick r:id="rId2"/>
              </a:rPr>
              <a:t>https://www.youtube.com/watch?v=rGjtbN0BlTw</a:t>
            </a:r>
            <a:r>
              <a:rPr lang="de-DE" sz="2000" dirty="0" smtClean="0"/>
              <a:t> (Merkhilfe, 4.17 min)</a:t>
            </a:r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81502">
            <a:off x="5758430" y="1480734"/>
            <a:ext cx="3099747" cy="217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Vorschau Ihres QR Cod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437112"/>
            <a:ext cx="1584176" cy="158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123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Schritt </a:t>
            </a:r>
            <a:r>
              <a:rPr lang="de-DE" b="1" dirty="0" smtClean="0"/>
              <a:t>2: Das Leben um 1900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Sehen </a:t>
            </a:r>
            <a:r>
              <a:rPr lang="de-DE" dirty="0"/>
              <a:t>Sie sich </a:t>
            </a:r>
            <a:r>
              <a:rPr lang="de-DE" dirty="0" smtClean="0"/>
              <a:t>das Video </a:t>
            </a:r>
            <a:r>
              <a:rPr lang="de-DE" dirty="0"/>
              <a:t>an (</a:t>
            </a:r>
            <a:r>
              <a:rPr lang="de-DE" dirty="0" err="1"/>
              <a:t>Histoclips</a:t>
            </a:r>
            <a:r>
              <a:rPr lang="de-DE" dirty="0"/>
              <a:t>, </a:t>
            </a:r>
            <a:r>
              <a:rPr lang="de-DE" dirty="0" smtClean="0"/>
              <a:t>8.16 </a:t>
            </a:r>
            <a:r>
              <a:rPr lang="de-DE" dirty="0"/>
              <a:t>min).</a:t>
            </a:r>
          </a:p>
          <a:p>
            <a:r>
              <a:rPr lang="de-DE" dirty="0"/>
              <a:t>Machen Sie sich auf dem Arbeitsblatt </a:t>
            </a:r>
            <a:r>
              <a:rPr lang="de-DE" dirty="0" smtClean="0"/>
              <a:t>„Leben um die Jahrhundertwende“ Notizen </a:t>
            </a:r>
            <a:r>
              <a:rPr lang="de-DE" dirty="0"/>
              <a:t>zum Alltag der Menschen um 1900.</a:t>
            </a:r>
          </a:p>
          <a:p>
            <a:r>
              <a:rPr lang="de-DE" dirty="0"/>
              <a:t>Fassen Sie als Fazit zusammen, wie sich </a:t>
            </a:r>
            <a:r>
              <a:rPr lang="de-DE" dirty="0" smtClean="0"/>
              <a:t>die </a:t>
            </a:r>
            <a:r>
              <a:rPr lang="de-DE" dirty="0"/>
              <a:t>Neuerungen </a:t>
            </a:r>
            <a:r>
              <a:rPr lang="de-DE" dirty="0" smtClean="0"/>
              <a:t>auf </a:t>
            </a:r>
            <a:r>
              <a:rPr lang="de-DE" dirty="0"/>
              <a:t>das Leben auswirkten.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2735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Schritt </a:t>
            </a:r>
            <a:r>
              <a:rPr lang="de-DE" b="1" dirty="0" smtClean="0"/>
              <a:t>3</a:t>
            </a:r>
            <a:r>
              <a:rPr lang="de-DE" dirty="0" smtClean="0"/>
              <a:t>: </a:t>
            </a:r>
            <a:r>
              <a:rPr lang="de-DE" b="1" dirty="0" smtClean="0"/>
              <a:t>Sachtextuntersuchung / Strukturskizze  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/>
          <a:lstStyle/>
          <a:p>
            <a:r>
              <a:rPr lang="de-DE" dirty="0" smtClean="0"/>
              <a:t>Lesen Sie </a:t>
            </a:r>
            <a:r>
              <a:rPr lang="de-DE" dirty="0" smtClean="0"/>
              <a:t>den Text „Literarische Strömungen um die Jahrhundertwende“ und </a:t>
            </a:r>
            <a:r>
              <a:rPr lang="de-DE" dirty="0" smtClean="0"/>
              <a:t>erarbeiten Sie eine Strukturskizze, die einen Überblick zur Literatur der Jahrhundertwende gibt.</a:t>
            </a:r>
          </a:p>
          <a:p>
            <a:r>
              <a:rPr lang="de-DE" dirty="0"/>
              <a:t>Stellen Sie Ihre  Strukturskizze bis zum </a:t>
            </a:r>
            <a:r>
              <a:rPr lang="de-DE" i="1" u="sng" dirty="0"/>
              <a:t>xx.xx.20xx</a:t>
            </a:r>
            <a:r>
              <a:rPr lang="de-DE" dirty="0"/>
              <a:t> in unsere </a:t>
            </a:r>
            <a:r>
              <a:rPr lang="de-DE" dirty="0" err="1"/>
              <a:t>Moodle</a:t>
            </a:r>
            <a:r>
              <a:rPr lang="de-DE" dirty="0"/>
              <a:t>-Gruppe. Sie bekommen eine Rückmeldung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94478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e-DE" sz="4000" b="1" dirty="0" smtClean="0"/>
              <a:t>Schritt </a:t>
            </a:r>
            <a:r>
              <a:rPr lang="de-DE" sz="4000" b="1" dirty="0" smtClean="0"/>
              <a:t>4: </a:t>
            </a:r>
            <a:r>
              <a:rPr lang="de-DE" sz="4000" b="1" dirty="0" smtClean="0"/>
              <a:t>Datei hochladen &amp; Selbstreflexion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3523" y="1508167"/>
            <a:ext cx="5194920" cy="2625155"/>
          </a:xfrm>
        </p:spPr>
        <p:txBody>
          <a:bodyPr>
            <a:normAutofit/>
          </a:bodyPr>
          <a:lstStyle/>
          <a:p>
            <a:r>
              <a:rPr lang="de-DE" sz="2700" dirty="0" smtClean="0"/>
              <a:t>Füllen </a:t>
            </a:r>
            <a:r>
              <a:rPr lang="de-DE" sz="2700" dirty="0" smtClean="0"/>
              <a:t>Sie den Selbstreflexions-bogen aus. Wenn Sie in einigen Aspekten unsicher sind oder etwas üben möchten, geben Sie </a:t>
            </a:r>
            <a:r>
              <a:rPr lang="de-DE" sz="2700" i="1" dirty="0" smtClean="0"/>
              <a:t>Herrn / Frau xx bis zum xx.xx.20xx </a:t>
            </a:r>
            <a:r>
              <a:rPr lang="de-DE" sz="2700" dirty="0" smtClean="0"/>
              <a:t>Bescheid.</a:t>
            </a:r>
            <a:endParaRPr lang="de-DE" sz="27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8441">
            <a:off x="5374366" y="2006445"/>
            <a:ext cx="3595638" cy="2132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Inhaltsplatzhalter 2"/>
          <p:cNvSpPr txBox="1">
            <a:spLocks/>
          </p:cNvSpPr>
          <p:nvPr/>
        </p:nvSpPr>
        <p:spPr>
          <a:xfrm>
            <a:off x="323528" y="4293096"/>
            <a:ext cx="8046517" cy="2337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700" dirty="0" smtClean="0"/>
              <a:t>Prüfen Sie Ihr Wissen mit den Test, der im </a:t>
            </a:r>
            <a:r>
              <a:rPr lang="de-DE" sz="2700" dirty="0" err="1" smtClean="0"/>
              <a:t>Moodle</a:t>
            </a:r>
            <a:r>
              <a:rPr lang="de-DE" sz="2700" dirty="0" smtClean="0"/>
              <a:t>-Kurs hinterlegt ist. </a:t>
            </a:r>
            <a:endParaRPr lang="de-DE" sz="2700" dirty="0"/>
          </a:p>
        </p:txBody>
      </p:sp>
    </p:spTree>
    <p:extLst>
      <p:ext uri="{BB962C8B-B14F-4D97-AF65-F5344CB8AC3E}">
        <p14:creationId xmlns:p14="http://schemas.microsoft.com/office/powerpoint/2010/main" val="2707937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ude, Jubel, Stimmung, Kinder, Frohe Lau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541" y="476672"/>
            <a:ext cx="6062823" cy="59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2195736" y="1628800"/>
            <a:ext cx="50608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 smtClean="0"/>
              <a:t>Super, </a:t>
            </a:r>
            <a:r>
              <a:rPr lang="de-DE" sz="4000" b="1" dirty="0" smtClean="0"/>
              <a:t>Sie sind </a:t>
            </a:r>
            <a:r>
              <a:rPr lang="de-DE" sz="4000" b="1" dirty="0" smtClean="0"/>
              <a:t>fertig </a:t>
            </a:r>
            <a:r>
              <a:rPr lang="de-DE" sz="4000" b="1" dirty="0" smtClean="0">
                <a:sym typeface="Wingdings" pitchFamily="2" charset="2"/>
              </a:rPr>
              <a:t></a:t>
            </a:r>
            <a:endParaRPr lang="de-DE" sz="4000" b="1" dirty="0"/>
          </a:p>
        </p:txBody>
      </p:sp>
      <p:sp>
        <p:nvSpPr>
          <p:cNvPr id="4" name="Rechteck 3"/>
          <p:cNvSpPr/>
          <p:nvPr/>
        </p:nvSpPr>
        <p:spPr>
          <a:xfrm>
            <a:off x="539552" y="6381328"/>
            <a:ext cx="60304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dirty="0" smtClean="0"/>
              <a:t>Bild: https</a:t>
            </a:r>
            <a:r>
              <a:rPr lang="de-DE" sz="1200" dirty="0"/>
              <a:t>://pixabay.com/de/illustrations/freude-jubel-stimmung-kinder-1015718/</a:t>
            </a:r>
          </a:p>
        </p:txBody>
      </p:sp>
    </p:spTree>
    <p:extLst>
      <p:ext uri="{BB962C8B-B14F-4D97-AF65-F5344CB8AC3E}">
        <p14:creationId xmlns:p14="http://schemas.microsoft.com/office/powerpoint/2010/main" val="28033799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396</Words>
  <Application>Microsoft Office PowerPoint</Application>
  <PresentationFormat>Bildschirmpräsentation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Larissa</vt:lpstr>
      <vt:lpstr>Lesestrategien / Sachtexte lesen Literatur der Jahrhundertwende</vt:lpstr>
      <vt:lpstr>Vorgehen Woche xx</vt:lpstr>
      <vt:lpstr>Schritt 1.1: Lesestrategien</vt:lpstr>
      <vt:lpstr>Schritt 1.2: Erklärvideo ansehen</vt:lpstr>
      <vt:lpstr>Schritt 1.3: Arbeitsblatt </vt:lpstr>
      <vt:lpstr>Schritt 2: Das Leben um 1900</vt:lpstr>
      <vt:lpstr>Schritt 3: Sachtextuntersuchung / Strukturskizze  </vt:lpstr>
      <vt:lpstr>Schritt 4: Datei hochladen &amp; Selbstreflexion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Ingeborg Bachmann</dc:title>
  <dc:creator>Schweigert</dc:creator>
  <cp:lastModifiedBy>Schweigert</cp:lastModifiedBy>
  <cp:revision>24</cp:revision>
  <cp:lastPrinted>2020-03-16T19:51:19Z</cp:lastPrinted>
  <dcterms:created xsi:type="dcterms:W3CDTF">2020-03-16T18:55:33Z</dcterms:created>
  <dcterms:modified xsi:type="dcterms:W3CDTF">2020-09-29T09:35:18Z</dcterms:modified>
</cp:coreProperties>
</file>