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71" r:id="rId4"/>
    <p:sldId id="261" r:id="rId5"/>
    <p:sldId id="273" r:id="rId6"/>
    <p:sldId id="279" r:id="rId7"/>
    <p:sldId id="284" r:id="rId8"/>
    <p:sldId id="285" r:id="rId9"/>
    <p:sldId id="281" r:id="rId10"/>
    <p:sldId id="263" r:id="rId11"/>
    <p:sldId id="286" r:id="rId12"/>
    <p:sldId id="274"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70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20B19399-C829-4C4B-9082-0D76DD817B14}">
      <dgm:prSet phldrT="[Text]" custT="1"/>
      <dgm:spPr/>
      <dgm:t>
        <a:bodyPr/>
        <a:lstStyle/>
        <a:p>
          <a:r>
            <a:rPr lang="de-DE" sz="2000" b="1" dirty="0" smtClean="0"/>
            <a:t>Vergleichsaspekt </a:t>
          </a:r>
          <a:r>
            <a:rPr lang="de-DE" sz="2000" dirty="0" smtClean="0"/>
            <a:t> festlegen</a:t>
          </a:r>
          <a:r>
            <a:rPr lang="de-DE" sz="1600" dirty="0" smtClean="0"/>
            <a:t/>
          </a:r>
          <a:br>
            <a:rPr lang="de-DE" sz="1600" dirty="0" smtClean="0"/>
          </a:br>
          <a:r>
            <a:rPr lang="de-DE" sz="1500" i="1" dirty="0" smtClean="0"/>
            <a:t>hier: Eigenschaften, die einen positiv auszeichnen</a:t>
          </a:r>
          <a:endParaRPr lang="de-DE" sz="1500" b="1" i="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smtClean="0"/>
            <a:t>3</a:t>
          </a:r>
          <a:endParaRPr lang="de-DE" dirty="0"/>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custT="1"/>
      <dgm:spPr/>
      <dgm:t>
        <a:bodyPr/>
        <a:lstStyle/>
        <a:p>
          <a:r>
            <a:rPr lang="de-DE" sz="2000" dirty="0" smtClean="0"/>
            <a:t>Die </a:t>
          </a:r>
          <a:r>
            <a:rPr lang="de-DE" sz="2000" b="1" dirty="0" smtClean="0"/>
            <a:t>Bildebene</a:t>
          </a:r>
          <a:r>
            <a:rPr lang="de-DE" sz="2000" dirty="0" smtClean="0"/>
            <a:t> auf die </a:t>
          </a:r>
          <a:r>
            <a:rPr lang="de-DE" sz="2000" b="1" dirty="0" smtClean="0"/>
            <a:t>Sachebene</a:t>
          </a:r>
          <a:r>
            <a:rPr lang="de-DE" sz="2000" dirty="0" smtClean="0"/>
            <a:t> übertragen</a:t>
          </a:r>
          <a:r>
            <a:rPr lang="de-DE" sz="1800" dirty="0" smtClean="0"/>
            <a:t/>
          </a:r>
          <a:br>
            <a:rPr lang="de-DE" sz="1800" dirty="0" smtClean="0"/>
          </a:br>
          <a:r>
            <a:rPr lang="de-DE" sz="1500" i="1" dirty="0" smtClean="0">
              <a:sym typeface="Wingdings"/>
            </a:rPr>
            <a:t>hier: Eigenschaften des Elefanten übertragen auf Menschen</a:t>
          </a:r>
          <a:endParaRPr lang="de-DE" sz="1500" b="1" i="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smtClean="0"/>
            <a:t>4</a:t>
          </a:r>
          <a:endParaRPr lang="de-DE" dirty="0"/>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custT="1"/>
      <dgm:spPr/>
      <dgm:t>
        <a:bodyPr/>
        <a:lstStyle/>
        <a:p>
          <a:r>
            <a:rPr lang="de-DE" sz="2000" b="1" dirty="0" smtClean="0"/>
            <a:t>Deuten: </a:t>
          </a:r>
          <a:r>
            <a:rPr lang="de-DE" sz="2000" b="0" dirty="0" smtClean="0"/>
            <a:t>Rückbindung an Deutungsthese</a:t>
          </a:r>
          <a:endParaRPr lang="de-DE" sz="2000" b="0" dirty="0"/>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3E557024-D2B3-4E36-B093-9FB6CB849D7A}">
      <dgm:prSet phldrT="[Text]"/>
      <dgm:spPr/>
      <dgm:t>
        <a:bodyPr/>
        <a:lstStyle/>
        <a:p>
          <a:r>
            <a:rPr lang="de-DE" dirty="0" smtClean="0"/>
            <a:t>1</a:t>
          </a:r>
          <a:endParaRPr lang="de-DE" dirty="0"/>
        </a:p>
      </dgm:t>
    </dgm:pt>
    <dgm:pt modelId="{1FAD4ECA-64C3-432E-88D3-1B48735AFFA6}" type="parTrans" cxnId="{353FADCA-4C1F-4BC4-97E0-BBBBCD24C634}">
      <dgm:prSet/>
      <dgm:spPr/>
      <dgm:t>
        <a:bodyPr/>
        <a:lstStyle/>
        <a:p>
          <a:endParaRPr lang="de-DE"/>
        </a:p>
      </dgm:t>
    </dgm:pt>
    <dgm:pt modelId="{1D86CA82-3A49-4F08-8C7C-D9EA61EABE55}" type="sibTrans" cxnId="{353FADCA-4C1F-4BC4-97E0-BBBBCD24C634}">
      <dgm:prSet/>
      <dgm:spPr/>
      <dgm:t>
        <a:bodyPr/>
        <a:lstStyle/>
        <a:p>
          <a:endParaRPr lang="de-DE"/>
        </a:p>
      </dgm:t>
    </dgm:pt>
    <dgm:pt modelId="{14EB560E-0009-44D3-BA97-A45E57FEEE22}">
      <dgm:prSet custT="1"/>
      <dgm:spPr/>
      <dgm:t>
        <a:bodyPr/>
        <a:lstStyle/>
        <a:p>
          <a:r>
            <a:rPr lang="de-DE" sz="2000" b="1" dirty="0" smtClean="0"/>
            <a:t>Inhalt</a:t>
          </a:r>
          <a:r>
            <a:rPr lang="de-DE" sz="2000" dirty="0" smtClean="0"/>
            <a:t> untersuchen (vgl. Inhaltsangabe)</a:t>
          </a:r>
          <a:br>
            <a:rPr lang="de-DE" sz="2000" dirty="0" smtClean="0"/>
          </a:br>
          <a:r>
            <a:rPr lang="de-DE" sz="1300" dirty="0" smtClean="0"/>
            <a:t>„</a:t>
          </a:r>
          <a:r>
            <a:rPr lang="de-DE" sz="1300" i="1" dirty="0" smtClean="0"/>
            <a:t>Herrn K.s Lieblingstier“: Eigenschaften sortieren nach Stärken und Schwächen und Eigenschaften, die sich so oder so interpretieren lassen</a:t>
          </a:r>
          <a:endParaRPr lang="de-DE" sz="1300" dirty="0"/>
        </a:p>
      </dgm:t>
    </dgm:pt>
    <dgm:pt modelId="{46D78FF9-0A05-4827-879D-2A0022C1F9C0}" type="parTrans" cxnId="{58917320-301C-4006-A84F-B30B096DFBFC}">
      <dgm:prSet/>
      <dgm:spPr/>
      <dgm:t>
        <a:bodyPr/>
        <a:lstStyle/>
        <a:p>
          <a:endParaRPr lang="de-DE"/>
        </a:p>
      </dgm:t>
    </dgm:pt>
    <dgm:pt modelId="{E2890DEF-9E3E-4827-A4B8-AC1C79EF5560}" type="sibTrans" cxnId="{58917320-301C-4006-A84F-B30B096DFBFC}">
      <dgm:prSet/>
      <dgm:spPr/>
      <dgm:t>
        <a:bodyPr/>
        <a:lstStyle/>
        <a:p>
          <a:endParaRPr lang="de-DE"/>
        </a:p>
      </dgm:t>
    </dgm:pt>
    <dgm:pt modelId="{8E00C3C7-F67A-4CD8-B089-892610CC1BCC}">
      <dgm:prSet phldrT="[Text]"/>
      <dgm:spPr/>
      <dgm:t>
        <a:bodyPr/>
        <a:lstStyle/>
        <a:p>
          <a:r>
            <a:rPr lang="de-DE" dirty="0" smtClean="0"/>
            <a:t>2</a:t>
          </a:r>
          <a:endParaRPr lang="de-DE" dirty="0"/>
        </a:p>
      </dgm:t>
    </dgm:pt>
    <dgm:pt modelId="{85E07E67-DE75-4947-8A0D-3E771EEFB5FF}" type="sibTrans" cxnId="{628EA7C5-6E4B-47C8-94DA-5D4D6A26E70A}">
      <dgm:prSet/>
      <dgm:spPr/>
      <dgm:t>
        <a:bodyPr/>
        <a:lstStyle/>
        <a:p>
          <a:endParaRPr lang="de-DE"/>
        </a:p>
      </dgm:t>
    </dgm:pt>
    <dgm:pt modelId="{72087F1C-D696-42DD-AD64-40B9A0DEF092}" type="parTrans" cxnId="{628EA7C5-6E4B-47C8-94DA-5D4D6A26E70A}">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t>
        <a:bodyPr/>
        <a:lstStyle/>
        <a:p>
          <a:endParaRPr lang="de-DE"/>
        </a:p>
      </dgm:t>
    </dgm:pt>
    <dgm:pt modelId="{0A452085-83F2-41DA-8BB9-75B4783034CA}" type="pres">
      <dgm:prSet presAssocID="{3E557024-D2B3-4E36-B093-9FB6CB849D7A}" presName="composite" presStyleCnt="0"/>
      <dgm:spPr/>
    </dgm:pt>
    <dgm:pt modelId="{954A17FE-1B47-4D4C-B39B-34E698464471}" type="pres">
      <dgm:prSet presAssocID="{3E557024-D2B3-4E36-B093-9FB6CB849D7A}" presName="parentText" presStyleLbl="alignNode1" presStyleIdx="0" presStyleCnt="4" custScaleY="143670">
        <dgm:presLayoutVars>
          <dgm:chMax val="1"/>
          <dgm:bulletEnabled val="1"/>
        </dgm:presLayoutVars>
      </dgm:prSet>
      <dgm:spPr/>
      <dgm:t>
        <a:bodyPr/>
        <a:lstStyle/>
        <a:p>
          <a:endParaRPr lang="de-DE"/>
        </a:p>
      </dgm:t>
    </dgm:pt>
    <dgm:pt modelId="{4C278E0A-C22D-4062-8496-66E2B8EF22A9}" type="pres">
      <dgm:prSet presAssocID="{3E557024-D2B3-4E36-B093-9FB6CB849D7A}" presName="descendantText" presStyleLbl="alignAcc1" presStyleIdx="0" presStyleCnt="4" custScaleY="155328">
        <dgm:presLayoutVars>
          <dgm:bulletEnabled val="1"/>
        </dgm:presLayoutVars>
      </dgm:prSet>
      <dgm:spPr/>
      <dgm:t>
        <a:bodyPr/>
        <a:lstStyle/>
        <a:p>
          <a:endParaRPr lang="de-DE"/>
        </a:p>
      </dgm:t>
    </dgm:pt>
    <dgm:pt modelId="{EF07ED29-5D22-46CF-881D-A97648F8A24F}" type="pres">
      <dgm:prSet presAssocID="{1D86CA82-3A49-4F08-8C7C-D9EA61EABE55}" presName="sp" presStyleCnt="0"/>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1" presStyleCnt="4">
        <dgm:presLayoutVars>
          <dgm:chMax val="1"/>
          <dgm:bulletEnabled val="1"/>
        </dgm:presLayoutVars>
      </dgm:prSet>
      <dgm:spPr/>
      <dgm:t>
        <a:bodyPr/>
        <a:lstStyle/>
        <a:p>
          <a:endParaRPr lang="de-DE"/>
        </a:p>
      </dgm:t>
    </dgm:pt>
    <dgm:pt modelId="{DCB4579E-2360-445D-B17C-60FD232FFC34}" type="pres">
      <dgm:prSet presAssocID="{8E00C3C7-F67A-4CD8-B089-892610CC1BCC}" presName="descendantText" presStyleLbl="alignAcc1" presStyleIdx="1" presStyleCnt="4" custScaleY="100000" custLinFactNeighborX="-143" custLinFactNeighborY="1513">
        <dgm:presLayoutVars>
          <dgm:bulletEnabled val="1"/>
        </dgm:presLayoutVars>
      </dgm:prSet>
      <dgm:spPr/>
      <dgm:t>
        <a:bodyPr/>
        <a:lstStyle/>
        <a:p>
          <a:endParaRPr lang="de-DE"/>
        </a:p>
      </dgm:t>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2" presStyleCnt="4" custLinFactNeighborX="-28483" custLinFactNeighborY="-1120">
        <dgm:presLayoutVars>
          <dgm:chMax val="1"/>
          <dgm:bulletEnabled val="1"/>
        </dgm:presLayoutVars>
      </dgm:prSet>
      <dgm:spPr/>
      <dgm:t>
        <a:bodyPr/>
        <a:lstStyle/>
        <a:p>
          <a:endParaRPr lang="de-DE"/>
        </a:p>
      </dgm:t>
    </dgm:pt>
    <dgm:pt modelId="{4FF468E0-5CB3-459E-AE78-05258B8F667D}" type="pres">
      <dgm:prSet presAssocID="{4CFAE2D2-8CC8-464A-B54E-CD02E1FB10A3}" presName="descendantText" presStyleLbl="alignAcc1" presStyleIdx="2" presStyleCnt="4">
        <dgm:presLayoutVars>
          <dgm:bulletEnabled val="1"/>
        </dgm:presLayoutVars>
      </dgm:prSet>
      <dgm:spPr/>
      <dgm:t>
        <a:bodyPr/>
        <a:lstStyle/>
        <a:p>
          <a:endParaRPr lang="de-DE"/>
        </a:p>
      </dgm:t>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3" presStyleCnt="4">
        <dgm:presLayoutVars>
          <dgm:chMax val="1"/>
          <dgm:bulletEnabled val="1"/>
        </dgm:presLayoutVars>
      </dgm:prSet>
      <dgm:spPr/>
      <dgm:t>
        <a:bodyPr/>
        <a:lstStyle/>
        <a:p>
          <a:endParaRPr lang="de-DE"/>
        </a:p>
      </dgm:t>
    </dgm:pt>
    <dgm:pt modelId="{0C9B5709-A66A-41EC-9BF4-E325F45D8B5A}" type="pres">
      <dgm:prSet presAssocID="{AA496DA6-1D55-4200-9404-8ACD5F8C3373}" presName="descendantText" presStyleLbl="alignAcc1" presStyleIdx="3" presStyleCnt="4">
        <dgm:presLayoutVars>
          <dgm:bulletEnabled val="1"/>
        </dgm:presLayoutVars>
      </dgm:prSet>
      <dgm:spPr/>
      <dgm:t>
        <a:bodyPr/>
        <a:lstStyle/>
        <a:p>
          <a:endParaRPr lang="de-DE"/>
        </a:p>
      </dgm:t>
    </dgm:pt>
  </dgm:ptLst>
  <dgm:cxnLst>
    <dgm:cxn modelId="{06090A22-0A4A-4195-804E-E718CA408D55}" type="presOf" srcId="{3AC0A516-5D63-43BB-AD49-D54EAD3DB045}" destId="{4FF468E0-5CB3-459E-AE78-05258B8F667D}" srcOrd="0" destOrd="0" presId="urn:microsoft.com/office/officeart/2005/8/layout/chevron2"/>
    <dgm:cxn modelId="{C00165EA-D590-4823-96EF-FF58E11A1B8C}" type="presOf" srcId="{20B19399-C829-4C4B-9082-0D76DD817B14}" destId="{DCB4579E-2360-445D-B17C-60FD232FFC34}" srcOrd="0" destOrd="0" presId="urn:microsoft.com/office/officeart/2005/8/layout/chevron2"/>
    <dgm:cxn modelId="{0A946859-D1F5-4466-9767-B3A58DD7A664}" srcId="{AA496DA6-1D55-4200-9404-8ACD5F8C3373}" destId="{8CEC6DDF-614E-4F6E-99B7-15A9DE255A9E}" srcOrd="0" destOrd="0" parTransId="{86F75CC3-F008-40D4-B98B-A3B14D909B8F}" sibTransId="{62A4524B-C765-4D1A-A7A0-31644D9CCBB7}"/>
    <dgm:cxn modelId="{05899916-A03B-4DC2-8A9C-CFBB0D5C6044}" srcId="{4CFAE2D2-8CC8-464A-B54E-CD02E1FB10A3}" destId="{3AC0A516-5D63-43BB-AD49-D54EAD3DB045}" srcOrd="0" destOrd="0" parTransId="{F84C7F10-EEC1-4ED9-AF57-BB92B87A7773}" sibTransId="{FA498EBA-8A14-4DC7-9FE9-9DE413F5CA47}"/>
    <dgm:cxn modelId="{C28AEB94-B231-4524-A37A-C553DA160288}" type="presOf" srcId="{8E00C3C7-F67A-4CD8-B089-892610CC1BCC}" destId="{05D1EDF3-B192-4E40-938E-0AC95BA51578}" srcOrd="0" destOrd="0" presId="urn:microsoft.com/office/officeart/2005/8/layout/chevron2"/>
    <dgm:cxn modelId="{16D6CD81-DF64-40EA-BC0C-5EE5FBF55E03}" srcId="{8E00C3C7-F67A-4CD8-B089-892610CC1BCC}" destId="{20B19399-C829-4C4B-9082-0D76DD817B14}" srcOrd="0" destOrd="0" parTransId="{8E577066-D15D-4D44-AB18-7A9281BE8006}" sibTransId="{415DFDE3-E8B4-4780-B2AF-34EA095C713E}"/>
    <dgm:cxn modelId="{AF9C4217-2021-48D5-B64D-20ABCF3271BA}" type="presOf" srcId="{8CEC6DDF-614E-4F6E-99B7-15A9DE255A9E}" destId="{0C9B5709-A66A-41EC-9BF4-E325F45D8B5A}" srcOrd="0" destOrd="0" presId="urn:microsoft.com/office/officeart/2005/8/layout/chevron2"/>
    <dgm:cxn modelId="{FE10209F-D610-4167-9B09-D9FFC1BD8BE1}" srcId="{41FD0DFB-2CB3-4E82-83F7-F6032909C1D7}" destId="{AA496DA6-1D55-4200-9404-8ACD5F8C3373}" srcOrd="3" destOrd="0" parTransId="{9A201C81-7B98-400D-988E-60AE75981564}" sibTransId="{0160D0A0-5A34-434E-AEE7-85A0A63717FD}"/>
    <dgm:cxn modelId="{F926570D-AF63-4D51-B9CF-B76802411755}" type="presOf" srcId="{3E557024-D2B3-4E36-B093-9FB6CB849D7A}" destId="{954A17FE-1B47-4D4C-B39B-34E698464471}" srcOrd="0" destOrd="0" presId="urn:microsoft.com/office/officeart/2005/8/layout/chevron2"/>
    <dgm:cxn modelId="{58917320-301C-4006-A84F-B30B096DFBFC}" srcId="{3E557024-D2B3-4E36-B093-9FB6CB849D7A}" destId="{14EB560E-0009-44D3-BA97-A45E57FEEE22}" srcOrd="0" destOrd="0" parTransId="{46D78FF9-0A05-4827-879D-2A0022C1F9C0}" sibTransId="{E2890DEF-9E3E-4827-A4B8-AC1C79EF5560}"/>
    <dgm:cxn modelId="{353FADCA-4C1F-4BC4-97E0-BBBBCD24C634}" srcId="{41FD0DFB-2CB3-4E82-83F7-F6032909C1D7}" destId="{3E557024-D2B3-4E36-B093-9FB6CB849D7A}" srcOrd="0" destOrd="0" parTransId="{1FAD4ECA-64C3-432E-88D3-1B48735AFFA6}" sibTransId="{1D86CA82-3A49-4F08-8C7C-D9EA61EABE55}"/>
    <dgm:cxn modelId="{263B1811-F442-423B-81E4-D81A4F534FDC}" type="presOf" srcId="{4CFAE2D2-8CC8-464A-B54E-CD02E1FB10A3}" destId="{4BE31451-B7C6-4470-8689-3F2D40FE3DF3}" srcOrd="0" destOrd="0" presId="urn:microsoft.com/office/officeart/2005/8/layout/chevron2"/>
    <dgm:cxn modelId="{A21CEB33-0B56-414A-BEE1-085766FBAAB6}" type="presOf" srcId="{14EB560E-0009-44D3-BA97-A45E57FEEE22}" destId="{4C278E0A-C22D-4062-8496-66E2B8EF22A9}" srcOrd="0" destOrd="0" presId="urn:microsoft.com/office/officeart/2005/8/layout/chevron2"/>
    <dgm:cxn modelId="{B3540BF6-D10C-447D-8FDA-362877EF9355}" type="presOf" srcId="{AA496DA6-1D55-4200-9404-8ACD5F8C3373}" destId="{DC7AD170-CF33-4F04-8F2A-09213310A2ED}" srcOrd="0" destOrd="0" presId="urn:microsoft.com/office/officeart/2005/8/layout/chevron2"/>
    <dgm:cxn modelId="{628EA7C5-6E4B-47C8-94DA-5D4D6A26E70A}" srcId="{41FD0DFB-2CB3-4E82-83F7-F6032909C1D7}" destId="{8E00C3C7-F67A-4CD8-B089-892610CC1BCC}" srcOrd="1" destOrd="0" parTransId="{72087F1C-D696-42DD-AD64-40B9A0DEF092}" sibTransId="{85E07E67-DE75-4947-8A0D-3E771EEFB5FF}"/>
    <dgm:cxn modelId="{8E34E5D8-2869-4081-AD69-98AC64CE30FD}" type="presOf" srcId="{41FD0DFB-2CB3-4E82-83F7-F6032909C1D7}" destId="{E9DF15CF-E323-4007-8F17-1AA2405F3E27}" srcOrd="0" destOrd="0" presId="urn:microsoft.com/office/officeart/2005/8/layout/chevron2"/>
    <dgm:cxn modelId="{C385037F-CB6D-4F9E-B9A8-3949FC01B738}" srcId="{41FD0DFB-2CB3-4E82-83F7-F6032909C1D7}" destId="{4CFAE2D2-8CC8-464A-B54E-CD02E1FB10A3}" srcOrd="2" destOrd="0" parTransId="{64F28E7F-F74E-46E3-8CAF-9597253239E9}" sibTransId="{A27BE385-5E9B-4AF7-AD0F-0E20199F8B71}"/>
    <dgm:cxn modelId="{265138C5-D4C9-4FAF-8D1C-EBF3E0EC28BD}" type="presParOf" srcId="{E9DF15CF-E323-4007-8F17-1AA2405F3E27}" destId="{0A452085-83F2-41DA-8BB9-75B4783034CA}" srcOrd="0" destOrd="0" presId="urn:microsoft.com/office/officeart/2005/8/layout/chevron2"/>
    <dgm:cxn modelId="{28B03255-DC58-4C9E-A87F-0F1299BA1B54}" type="presParOf" srcId="{0A452085-83F2-41DA-8BB9-75B4783034CA}" destId="{954A17FE-1B47-4D4C-B39B-34E698464471}" srcOrd="0" destOrd="0" presId="urn:microsoft.com/office/officeart/2005/8/layout/chevron2"/>
    <dgm:cxn modelId="{1B36401A-3E3A-4385-9524-6C9CAAC80E1B}" type="presParOf" srcId="{0A452085-83F2-41DA-8BB9-75B4783034CA}" destId="{4C278E0A-C22D-4062-8496-66E2B8EF22A9}" srcOrd="1" destOrd="0" presId="urn:microsoft.com/office/officeart/2005/8/layout/chevron2"/>
    <dgm:cxn modelId="{900F4D03-EC87-41C1-ABE0-0A487100C0F5}" type="presParOf" srcId="{E9DF15CF-E323-4007-8F17-1AA2405F3E27}" destId="{EF07ED29-5D22-46CF-881D-A97648F8A24F}" srcOrd="1" destOrd="0" presId="urn:microsoft.com/office/officeart/2005/8/layout/chevron2"/>
    <dgm:cxn modelId="{62E523BF-C8BF-4C61-981A-63DF74FA6B4F}" type="presParOf" srcId="{E9DF15CF-E323-4007-8F17-1AA2405F3E27}" destId="{59C51456-248E-4E8F-BAE1-60AA134B4EBA}" srcOrd="2" destOrd="0" presId="urn:microsoft.com/office/officeart/2005/8/layout/chevron2"/>
    <dgm:cxn modelId="{F58B9C95-E6E4-4436-B40A-8444AF871A01}" type="presParOf" srcId="{59C51456-248E-4E8F-BAE1-60AA134B4EBA}" destId="{05D1EDF3-B192-4E40-938E-0AC95BA51578}" srcOrd="0" destOrd="0" presId="urn:microsoft.com/office/officeart/2005/8/layout/chevron2"/>
    <dgm:cxn modelId="{E1601C1F-1B86-4ACE-95C0-FE2BA0B95B5E}" type="presParOf" srcId="{59C51456-248E-4E8F-BAE1-60AA134B4EBA}" destId="{DCB4579E-2360-445D-B17C-60FD232FFC34}" srcOrd="1" destOrd="0" presId="urn:microsoft.com/office/officeart/2005/8/layout/chevron2"/>
    <dgm:cxn modelId="{B9EC3376-FDB7-4910-B864-101088DE7F9E}" type="presParOf" srcId="{E9DF15CF-E323-4007-8F17-1AA2405F3E27}" destId="{048B6CB1-701E-4040-84B0-7E70E9EA11A3}" srcOrd="3" destOrd="0" presId="urn:microsoft.com/office/officeart/2005/8/layout/chevron2"/>
    <dgm:cxn modelId="{C6D45729-6F15-4B5F-A871-54C4017E86BC}" type="presParOf" srcId="{E9DF15CF-E323-4007-8F17-1AA2405F3E27}" destId="{2AA125B5-61F6-41BA-A749-0FA301A03155}" srcOrd="4" destOrd="0" presId="urn:microsoft.com/office/officeart/2005/8/layout/chevron2"/>
    <dgm:cxn modelId="{92606500-544E-4815-AD5E-9379D7C69238}" type="presParOf" srcId="{2AA125B5-61F6-41BA-A749-0FA301A03155}" destId="{4BE31451-B7C6-4470-8689-3F2D40FE3DF3}" srcOrd="0" destOrd="0" presId="urn:microsoft.com/office/officeart/2005/8/layout/chevron2"/>
    <dgm:cxn modelId="{5DBB9F2E-D5BA-4C2F-9148-E64177821F0E}" type="presParOf" srcId="{2AA125B5-61F6-41BA-A749-0FA301A03155}" destId="{4FF468E0-5CB3-459E-AE78-05258B8F667D}" srcOrd="1" destOrd="0" presId="urn:microsoft.com/office/officeart/2005/8/layout/chevron2"/>
    <dgm:cxn modelId="{3F798882-7FD5-4388-945A-72980E89D86C}" type="presParOf" srcId="{E9DF15CF-E323-4007-8F17-1AA2405F3E27}" destId="{2A61AC4D-80A6-435D-96C2-B3E9B3C27401}" srcOrd="5" destOrd="0" presId="urn:microsoft.com/office/officeart/2005/8/layout/chevron2"/>
    <dgm:cxn modelId="{0FBB3E6E-D678-4B64-BCA0-F00DFD30D276}" type="presParOf" srcId="{E9DF15CF-E323-4007-8F17-1AA2405F3E27}" destId="{02A9107B-335D-46BF-9FA5-9533DB51381F}" srcOrd="6" destOrd="0" presId="urn:microsoft.com/office/officeart/2005/8/layout/chevron2"/>
    <dgm:cxn modelId="{600A6507-B126-4ABA-A0B2-719B3EE10FFE}" type="presParOf" srcId="{02A9107B-335D-46BF-9FA5-9533DB51381F}" destId="{DC7AD170-CF33-4F04-8F2A-09213310A2ED}" srcOrd="0" destOrd="0" presId="urn:microsoft.com/office/officeart/2005/8/layout/chevron2"/>
    <dgm:cxn modelId="{A79A084C-7E2A-48FC-8171-E6FAD8B18FE7}" type="presParOf" srcId="{02A9107B-335D-46BF-9FA5-9533DB51381F}" destId="{0C9B5709-A66A-41EC-9BF4-E325F45D8B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20B19399-C829-4C4B-9082-0D76DD817B14}">
      <dgm:prSet phldrT="[Text]" custT="1"/>
      <dgm:spPr/>
      <dgm:t>
        <a:bodyPr/>
        <a:lstStyle/>
        <a:p>
          <a:r>
            <a:rPr lang="de-DE" sz="2000" b="1" dirty="0" smtClean="0"/>
            <a:t>Vergleichsaspekt </a:t>
          </a:r>
          <a:r>
            <a:rPr lang="de-DE" sz="2000" dirty="0" smtClean="0"/>
            <a:t> festlegen</a:t>
          </a:r>
          <a:r>
            <a:rPr lang="de-DE" sz="1600" dirty="0" smtClean="0"/>
            <a:t/>
          </a:r>
          <a:br>
            <a:rPr lang="de-DE" sz="1600" dirty="0" smtClean="0"/>
          </a:br>
          <a:r>
            <a:rPr lang="de-DE" sz="1500" i="1" dirty="0" smtClean="0"/>
            <a:t>hier: Eigenschaften, die einen positiv auszeichnen</a:t>
          </a:r>
          <a:endParaRPr lang="de-DE" sz="1500" b="1" i="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smtClean="0"/>
            <a:t>3</a:t>
          </a:r>
          <a:endParaRPr lang="de-DE" dirty="0"/>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custT="1"/>
      <dgm:spPr/>
      <dgm:t>
        <a:bodyPr/>
        <a:lstStyle/>
        <a:p>
          <a:r>
            <a:rPr lang="de-DE" sz="2000" dirty="0" smtClean="0"/>
            <a:t>Die </a:t>
          </a:r>
          <a:r>
            <a:rPr lang="de-DE" sz="2000" b="1" dirty="0" smtClean="0"/>
            <a:t>Bildebene</a:t>
          </a:r>
          <a:r>
            <a:rPr lang="de-DE" sz="2000" dirty="0" smtClean="0"/>
            <a:t> auf die </a:t>
          </a:r>
          <a:r>
            <a:rPr lang="de-DE" sz="2000" b="1" dirty="0" smtClean="0"/>
            <a:t>Sachebene</a:t>
          </a:r>
          <a:r>
            <a:rPr lang="de-DE" sz="2000" dirty="0" smtClean="0"/>
            <a:t> übertragen</a:t>
          </a:r>
          <a:r>
            <a:rPr lang="de-DE" sz="1800" dirty="0" smtClean="0"/>
            <a:t/>
          </a:r>
          <a:br>
            <a:rPr lang="de-DE" sz="1800" dirty="0" smtClean="0"/>
          </a:br>
          <a:r>
            <a:rPr lang="de-DE" sz="1500" i="1" dirty="0" smtClean="0">
              <a:sym typeface="Wingdings"/>
            </a:rPr>
            <a:t>hier: Eigenschaften des Elefanten übertragen auf Menschen</a:t>
          </a:r>
          <a:endParaRPr lang="de-DE" sz="1500" b="1" i="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smtClean="0"/>
            <a:t>4</a:t>
          </a:r>
          <a:endParaRPr lang="de-DE" dirty="0"/>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custT="1"/>
      <dgm:spPr/>
      <dgm:t>
        <a:bodyPr/>
        <a:lstStyle/>
        <a:p>
          <a:r>
            <a:rPr lang="de-DE" sz="2000" b="1" dirty="0" smtClean="0"/>
            <a:t>Deuten: </a:t>
          </a:r>
          <a:r>
            <a:rPr lang="de-DE" sz="2000" b="0" dirty="0" smtClean="0"/>
            <a:t>Rückbindung an Deutungsthese</a:t>
          </a:r>
          <a:endParaRPr lang="de-DE" sz="2000" b="0" dirty="0"/>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3E557024-D2B3-4E36-B093-9FB6CB849D7A}">
      <dgm:prSet phldrT="[Text]">
        <dgm:style>
          <a:lnRef idx="2">
            <a:schemeClr val="accent5"/>
          </a:lnRef>
          <a:fillRef idx="1">
            <a:schemeClr val="lt1"/>
          </a:fillRef>
          <a:effectRef idx="0">
            <a:schemeClr val="accent5"/>
          </a:effectRef>
          <a:fontRef idx="minor">
            <a:schemeClr val="dk1"/>
          </a:fontRef>
        </dgm:style>
      </dgm:prSet>
      <dgm:spPr/>
      <dgm:t>
        <a:bodyPr/>
        <a:lstStyle/>
        <a:p>
          <a:r>
            <a:rPr lang="de-DE" dirty="0" smtClean="0"/>
            <a:t>1</a:t>
          </a:r>
          <a:endParaRPr lang="de-DE" dirty="0"/>
        </a:p>
      </dgm:t>
    </dgm:pt>
    <dgm:pt modelId="{1FAD4ECA-64C3-432E-88D3-1B48735AFFA6}" type="parTrans" cxnId="{353FADCA-4C1F-4BC4-97E0-BBBBCD24C634}">
      <dgm:prSet/>
      <dgm:spPr/>
      <dgm:t>
        <a:bodyPr/>
        <a:lstStyle/>
        <a:p>
          <a:endParaRPr lang="de-DE"/>
        </a:p>
      </dgm:t>
    </dgm:pt>
    <dgm:pt modelId="{1D86CA82-3A49-4F08-8C7C-D9EA61EABE55}" type="sibTrans" cxnId="{353FADCA-4C1F-4BC4-97E0-BBBBCD24C634}">
      <dgm:prSet/>
      <dgm:spPr/>
      <dgm:t>
        <a:bodyPr/>
        <a:lstStyle/>
        <a:p>
          <a:endParaRPr lang="de-DE"/>
        </a:p>
      </dgm:t>
    </dgm:pt>
    <dgm:pt modelId="{14EB560E-0009-44D3-BA97-A45E57FEEE22}">
      <dgm:prSet custT="1"/>
      <dgm:spPr/>
      <dgm:t>
        <a:bodyPr/>
        <a:lstStyle/>
        <a:p>
          <a:r>
            <a:rPr lang="de-DE" sz="2000" b="1" dirty="0" smtClean="0">
              <a:solidFill>
                <a:schemeClr val="bg1">
                  <a:lumMod val="50000"/>
                </a:schemeClr>
              </a:solidFill>
            </a:rPr>
            <a:t>Inhalt</a:t>
          </a:r>
          <a:r>
            <a:rPr lang="de-DE" sz="2000" dirty="0" smtClean="0">
              <a:solidFill>
                <a:schemeClr val="bg1">
                  <a:lumMod val="50000"/>
                </a:schemeClr>
              </a:solidFill>
            </a:rPr>
            <a:t> untersuchen (vgl. Inhaltsangabe)</a:t>
          </a:r>
          <a:br>
            <a:rPr lang="de-DE" sz="2000" dirty="0" smtClean="0">
              <a:solidFill>
                <a:schemeClr val="bg1">
                  <a:lumMod val="50000"/>
                </a:schemeClr>
              </a:solidFill>
            </a:rPr>
          </a:br>
          <a:r>
            <a:rPr lang="de-DE" sz="1300" dirty="0" smtClean="0">
              <a:solidFill>
                <a:schemeClr val="bg1">
                  <a:lumMod val="50000"/>
                </a:schemeClr>
              </a:solidFill>
            </a:rPr>
            <a:t>„</a:t>
          </a:r>
          <a:r>
            <a:rPr lang="de-DE" sz="1300" i="1" dirty="0" smtClean="0">
              <a:solidFill>
                <a:schemeClr val="bg1">
                  <a:lumMod val="50000"/>
                </a:schemeClr>
              </a:solidFill>
            </a:rPr>
            <a:t>Herrn K.s Lieblingstier“: Eigenschaften sortieren nach Stärken und Schwächen und Eigenschaften, die sich so oder so interpretieren lassen</a:t>
          </a:r>
          <a:endParaRPr lang="de-DE" sz="1300" dirty="0">
            <a:solidFill>
              <a:schemeClr val="bg1">
                <a:lumMod val="50000"/>
              </a:schemeClr>
            </a:solidFill>
          </a:endParaRPr>
        </a:p>
      </dgm:t>
    </dgm:pt>
    <dgm:pt modelId="{46D78FF9-0A05-4827-879D-2A0022C1F9C0}" type="parTrans" cxnId="{58917320-301C-4006-A84F-B30B096DFBFC}">
      <dgm:prSet/>
      <dgm:spPr/>
      <dgm:t>
        <a:bodyPr/>
        <a:lstStyle/>
        <a:p>
          <a:endParaRPr lang="de-DE"/>
        </a:p>
      </dgm:t>
    </dgm:pt>
    <dgm:pt modelId="{E2890DEF-9E3E-4827-A4B8-AC1C79EF5560}" type="sibTrans" cxnId="{58917320-301C-4006-A84F-B30B096DFBFC}">
      <dgm:prSet/>
      <dgm:spPr/>
      <dgm:t>
        <a:bodyPr/>
        <a:lstStyle/>
        <a:p>
          <a:endParaRPr lang="de-DE"/>
        </a:p>
      </dgm:t>
    </dgm:pt>
    <dgm:pt modelId="{8E00C3C7-F67A-4CD8-B089-892610CC1BCC}">
      <dgm:prSet phldrT="[Text]"/>
      <dgm:spPr/>
      <dgm:t>
        <a:bodyPr/>
        <a:lstStyle/>
        <a:p>
          <a:r>
            <a:rPr lang="de-DE" dirty="0" smtClean="0"/>
            <a:t>2</a:t>
          </a:r>
          <a:endParaRPr lang="de-DE" dirty="0"/>
        </a:p>
      </dgm:t>
    </dgm:pt>
    <dgm:pt modelId="{85E07E67-DE75-4947-8A0D-3E771EEFB5FF}" type="sibTrans" cxnId="{628EA7C5-6E4B-47C8-94DA-5D4D6A26E70A}">
      <dgm:prSet/>
      <dgm:spPr/>
      <dgm:t>
        <a:bodyPr/>
        <a:lstStyle/>
        <a:p>
          <a:endParaRPr lang="de-DE"/>
        </a:p>
      </dgm:t>
    </dgm:pt>
    <dgm:pt modelId="{72087F1C-D696-42DD-AD64-40B9A0DEF092}" type="parTrans" cxnId="{628EA7C5-6E4B-47C8-94DA-5D4D6A26E70A}">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t>
        <a:bodyPr/>
        <a:lstStyle/>
        <a:p>
          <a:endParaRPr lang="de-DE"/>
        </a:p>
      </dgm:t>
    </dgm:pt>
    <dgm:pt modelId="{0A452085-83F2-41DA-8BB9-75B4783034CA}" type="pres">
      <dgm:prSet presAssocID="{3E557024-D2B3-4E36-B093-9FB6CB849D7A}" presName="composite" presStyleCnt="0"/>
      <dgm:spPr/>
    </dgm:pt>
    <dgm:pt modelId="{954A17FE-1B47-4D4C-B39B-34E698464471}" type="pres">
      <dgm:prSet presAssocID="{3E557024-D2B3-4E36-B093-9FB6CB849D7A}" presName="parentText" presStyleLbl="alignNode1" presStyleIdx="0" presStyleCnt="4" custScaleY="143670">
        <dgm:presLayoutVars>
          <dgm:chMax val="1"/>
          <dgm:bulletEnabled val="1"/>
        </dgm:presLayoutVars>
      </dgm:prSet>
      <dgm:spPr/>
      <dgm:t>
        <a:bodyPr/>
        <a:lstStyle/>
        <a:p>
          <a:endParaRPr lang="de-DE"/>
        </a:p>
      </dgm:t>
    </dgm:pt>
    <dgm:pt modelId="{4C278E0A-C22D-4062-8496-66E2B8EF22A9}" type="pres">
      <dgm:prSet presAssocID="{3E557024-D2B3-4E36-B093-9FB6CB849D7A}" presName="descendantText" presStyleLbl="alignAcc1" presStyleIdx="0" presStyleCnt="4" custScaleY="155328">
        <dgm:presLayoutVars>
          <dgm:bulletEnabled val="1"/>
        </dgm:presLayoutVars>
      </dgm:prSet>
      <dgm:spPr/>
      <dgm:t>
        <a:bodyPr/>
        <a:lstStyle/>
        <a:p>
          <a:endParaRPr lang="de-DE"/>
        </a:p>
      </dgm:t>
    </dgm:pt>
    <dgm:pt modelId="{EF07ED29-5D22-46CF-881D-A97648F8A24F}" type="pres">
      <dgm:prSet presAssocID="{1D86CA82-3A49-4F08-8C7C-D9EA61EABE55}" presName="sp" presStyleCnt="0"/>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1" presStyleCnt="4">
        <dgm:presLayoutVars>
          <dgm:chMax val="1"/>
          <dgm:bulletEnabled val="1"/>
        </dgm:presLayoutVars>
      </dgm:prSet>
      <dgm:spPr/>
      <dgm:t>
        <a:bodyPr/>
        <a:lstStyle/>
        <a:p>
          <a:endParaRPr lang="de-DE"/>
        </a:p>
      </dgm:t>
    </dgm:pt>
    <dgm:pt modelId="{DCB4579E-2360-445D-B17C-60FD232FFC34}" type="pres">
      <dgm:prSet presAssocID="{8E00C3C7-F67A-4CD8-B089-892610CC1BCC}" presName="descendantText" presStyleLbl="alignAcc1" presStyleIdx="1" presStyleCnt="4" custScaleY="100000" custLinFactNeighborX="-143" custLinFactNeighborY="1513">
        <dgm:presLayoutVars>
          <dgm:bulletEnabled val="1"/>
        </dgm:presLayoutVars>
      </dgm:prSet>
      <dgm:spPr/>
      <dgm:t>
        <a:bodyPr/>
        <a:lstStyle/>
        <a:p>
          <a:endParaRPr lang="de-DE"/>
        </a:p>
      </dgm:t>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2" presStyleCnt="4" custLinFactNeighborX="-28483" custLinFactNeighborY="-1120">
        <dgm:presLayoutVars>
          <dgm:chMax val="1"/>
          <dgm:bulletEnabled val="1"/>
        </dgm:presLayoutVars>
      </dgm:prSet>
      <dgm:spPr/>
      <dgm:t>
        <a:bodyPr/>
        <a:lstStyle/>
        <a:p>
          <a:endParaRPr lang="de-DE"/>
        </a:p>
      </dgm:t>
    </dgm:pt>
    <dgm:pt modelId="{4FF468E0-5CB3-459E-AE78-05258B8F667D}" type="pres">
      <dgm:prSet presAssocID="{4CFAE2D2-8CC8-464A-B54E-CD02E1FB10A3}" presName="descendantText" presStyleLbl="alignAcc1" presStyleIdx="2" presStyleCnt="4">
        <dgm:presLayoutVars>
          <dgm:bulletEnabled val="1"/>
        </dgm:presLayoutVars>
      </dgm:prSet>
      <dgm:spPr/>
      <dgm:t>
        <a:bodyPr/>
        <a:lstStyle/>
        <a:p>
          <a:endParaRPr lang="de-DE"/>
        </a:p>
      </dgm:t>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3" presStyleCnt="4">
        <dgm:presLayoutVars>
          <dgm:chMax val="1"/>
          <dgm:bulletEnabled val="1"/>
        </dgm:presLayoutVars>
      </dgm:prSet>
      <dgm:spPr/>
      <dgm:t>
        <a:bodyPr/>
        <a:lstStyle/>
        <a:p>
          <a:endParaRPr lang="de-DE"/>
        </a:p>
      </dgm:t>
    </dgm:pt>
    <dgm:pt modelId="{0C9B5709-A66A-41EC-9BF4-E325F45D8B5A}" type="pres">
      <dgm:prSet presAssocID="{AA496DA6-1D55-4200-9404-8ACD5F8C3373}" presName="descendantText" presStyleLbl="alignAcc1" presStyleIdx="3" presStyleCnt="4">
        <dgm:presLayoutVars>
          <dgm:bulletEnabled val="1"/>
        </dgm:presLayoutVars>
      </dgm:prSet>
      <dgm:spPr/>
      <dgm:t>
        <a:bodyPr/>
        <a:lstStyle/>
        <a:p>
          <a:endParaRPr lang="de-DE"/>
        </a:p>
      </dgm:t>
    </dgm:pt>
  </dgm:ptLst>
  <dgm:cxnLst>
    <dgm:cxn modelId="{58917320-301C-4006-A84F-B30B096DFBFC}" srcId="{3E557024-D2B3-4E36-B093-9FB6CB849D7A}" destId="{14EB560E-0009-44D3-BA97-A45E57FEEE22}" srcOrd="0" destOrd="0" parTransId="{46D78FF9-0A05-4827-879D-2A0022C1F9C0}" sibTransId="{E2890DEF-9E3E-4827-A4B8-AC1C79EF5560}"/>
    <dgm:cxn modelId="{D2EE9595-2DA0-42DE-9AD3-7CDB8807A13C}" type="presOf" srcId="{41FD0DFB-2CB3-4E82-83F7-F6032909C1D7}" destId="{E9DF15CF-E323-4007-8F17-1AA2405F3E27}" srcOrd="0" destOrd="0" presId="urn:microsoft.com/office/officeart/2005/8/layout/chevron2"/>
    <dgm:cxn modelId="{37A4908C-258E-44D0-905B-8199C98DAA79}" type="presOf" srcId="{14EB560E-0009-44D3-BA97-A45E57FEEE22}" destId="{4C278E0A-C22D-4062-8496-66E2B8EF22A9}" srcOrd="0" destOrd="0" presId="urn:microsoft.com/office/officeart/2005/8/layout/chevron2"/>
    <dgm:cxn modelId="{893D2CF3-8BB1-4103-9CF6-9613B8C9C070}" type="presOf" srcId="{8E00C3C7-F67A-4CD8-B089-892610CC1BCC}" destId="{05D1EDF3-B192-4E40-938E-0AC95BA51578}" srcOrd="0" destOrd="0" presId="urn:microsoft.com/office/officeart/2005/8/layout/chevron2"/>
    <dgm:cxn modelId="{628EA7C5-6E4B-47C8-94DA-5D4D6A26E70A}" srcId="{41FD0DFB-2CB3-4E82-83F7-F6032909C1D7}" destId="{8E00C3C7-F67A-4CD8-B089-892610CC1BCC}" srcOrd="1" destOrd="0" parTransId="{72087F1C-D696-42DD-AD64-40B9A0DEF092}" sibTransId="{85E07E67-DE75-4947-8A0D-3E771EEFB5FF}"/>
    <dgm:cxn modelId="{05899916-A03B-4DC2-8A9C-CFBB0D5C6044}" srcId="{4CFAE2D2-8CC8-464A-B54E-CD02E1FB10A3}" destId="{3AC0A516-5D63-43BB-AD49-D54EAD3DB045}" srcOrd="0" destOrd="0" parTransId="{F84C7F10-EEC1-4ED9-AF57-BB92B87A7773}" sibTransId="{FA498EBA-8A14-4DC7-9FE9-9DE413F5CA47}"/>
    <dgm:cxn modelId="{7EAECE4B-B100-4A14-ADB5-7C927C6B41C4}" type="presOf" srcId="{20B19399-C829-4C4B-9082-0D76DD817B14}" destId="{DCB4579E-2360-445D-B17C-60FD232FFC34}" srcOrd="0" destOrd="0" presId="urn:microsoft.com/office/officeart/2005/8/layout/chevron2"/>
    <dgm:cxn modelId="{D2DD6BEC-4E94-4512-A637-9697A6A56A1A}" type="presOf" srcId="{3E557024-D2B3-4E36-B093-9FB6CB849D7A}" destId="{954A17FE-1B47-4D4C-B39B-34E698464471}" srcOrd="0" destOrd="0" presId="urn:microsoft.com/office/officeart/2005/8/layout/chevron2"/>
    <dgm:cxn modelId="{6EFFC256-1158-441A-A0EB-8E5D6973B5E1}" type="presOf" srcId="{8CEC6DDF-614E-4F6E-99B7-15A9DE255A9E}" destId="{0C9B5709-A66A-41EC-9BF4-E325F45D8B5A}" srcOrd="0" destOrd="0" presId="urn:microsoft.com/office/officeart/2005/8/layout/chevron2"/>
    <dgm:cxn modelId="{C385037F-CB6D-4F9E-B9A8-3949FC01B738}" srcId="{41FD0DFB-2CB3-4E82-83F7-F6032909C1D7}" destId="{4CFAE2D2-8CC8-464A-B54E-CD02E1FB10A3}" srcOrd="2" destOrd="0" parTransId="{64F28E7F-F74E-46E3-8CAF-9597253239E9}" sibTransId="{A27BE385-5E9B-4AF7-AD0F-0E20199F8B71}"/>
    <dgm:cxn modelId="{AE79B4AC-E528-446D-9E12-66F75C761A80}" type="presOf" srcId="{AA496DA6-1D55-4200-9404-8ACD5F8C3373}" destId="{DC7AD170-CF33-4F04-8F2A-09213310A2ED}" srcOrd="0" destOrd="0" presId="urn:microsoft.com/office/officeart/2005/8/layout/chevron2"/>
    <dgm:cxn modelId="{353FADCA-4C1F-4BC4-97E0-BBBBCD24C634}" srcId="{41FD0DFB-2CB3-4E82-83F7-F6032909C1D7}" destId="{3E557024-D2B3-4E36-B093-9FB6CB849D7A}" srcOrd="0" destOrd="0" parTransId="{1FAD4ECA-64C3-432E-88D3-1B48735AFFA6}" sibTransId="{1D86CA82-3A49-4F08-8C7C-D9EA61EABE55}"/>
    <dgm:cxn modelId="{0A946859-D1F5-4466-9767-B3A58DD7A664}" srcId="{AA496DA6-1D55-4200-9404-8ACD5F8C3373}" destId="{8CEC6DDF-614E-4F6E-99B7-15A9DE255A9E}" srcOrd="0" destOrd="0" parTransId="{86F75CC3-F008-40D4-B98B-A3B14D909B8F}" sibTransId="{62A4524B-C765-4D1A-A7A0-31644D9CCBB7}"/>
    <dgm:cxn modelId="{BC8C1517-1F7A-4EC3-BCCC-AD2C0D403CF5}" type="presOf" srcId="{3AC0A516-5D63-43BB-AD49-D54EAD3DB045}" destId="{4FF468E0-5CB3-459E-AE78-05258B8F667D}" srcOrd="0" destOrd="0" presId="urn:microsoft.com/office/officeart/2005/8/layout/chevron2"/>
    <dgm:cxn modelId="{07537EC1-39AE-4A59-B5BE-C0961B1B0D22}" type="presOf" srcId="{4CFAE2D2-8CC8-464A-B54E-CD02E1FB10A3}" destId="{4BE31451-B7C6-4470-8689-3F2D40FE3DF3}" srcOrd="0" destOrd="0" presId="urn:microsoft.com/office/officeart/2005/8/layout/chevron2"/>
    <dgm:cxn modelId="{FE10209F-D610-4167-9B09-D9FFC1BD8BE1}" srcId="{41FD0DFB-2CB3-4E82-83F7-F6032909C1D7}" destId="{AA496DA6-1D55-4200-9404-8ACD5F8C3373}" srcOrd="3" destOrd="0" parTransId="{9A201C81-7B98-400D-988E-60AE75981564}" sibTransId="{0160D0A0-5A34-434E-AEE7-85A0A63717FD}"/>
    <dgm:cxn modelId="{16D6CD81-DF64-40EA-BC0C-5EE5FBF55E03}" srcId="{8E00C3C7-F67A-4CD8-B089-892610CC1BCC}" destId="{20B19399-C829-4C4B-9082-0D76DD817B14}" srcOrd="0" destOrd="0" parTransId="{8E577066-D15D-4D44-AB18-7A9281BE8006}" sibTransId="{415DFDE3-E8B4-4780-B2AF-34EA095C713E}"/>
    <dgm:cxn modelId="{2017D437-CB86-46FA-B553-DD5CFDC08DE5}" type="presParOf" srcId="{E9DF15CF-E323-4007-8F17-1AA2405F3E27}" destId="{0A452085-83F2-41DA-8BB9-75B4783034CA}" srcOrd="0" destOrd="0" presId="urn:microsoft.com/office/officeart/2005/8/layout/chevron2"/>
    <dgm:cxn modelId="{91A87DB7-483A-420F-9363-5A4DCA9F0EF3}" type="presParOf" srcId="{0A452085-83F2-41DA-8BB9-75B4783034CA}" destId="{954A17FE-1B47-4D4C-B39B-34E698464471}" srcOrd="0" destOrd="0" presId="urn:microsoft.com/office/officeart/2005/8/layout/chevron2"/>
    <dgm:cxn modelId="{009829D0-7A63-4D40-9578-DFA911C872F2}" type="presParOf" srcId="{0A452085-83F2-41DA-8BB9-75B4783034CA}" destId="{4C278E0A-C22D-4062-8496-66E2B8EF22A9}" srcOrd="1" destOrd="0" presId="urn:microsoft.com/office/officeart/2005/8/layout/chevron2"/>
    <dgm:cxn modelId="{BD05C883-459F-4BE7-9462-687850B1FDBD}" type="presParOf" srcId="{E9DF15CF-E323-4007-8F17-1AA2405F3E27}" destId="{EF07ED29-5D22-46CF-881D-A97648F8A24F}" srcOrd="1" destOrd="0" presId="urn:microsoft.com/office/officeart/2005/8/layout/chevron2"/>
    <dgm:cxn modelId="{A4307353-4791-4F3E-A2B7-E55A01F7556A}" type="presParOf" srcId="{E9DF15CF-E323-4007-8F17-1AA2405F3E27}" destId="{59C51456-248E-4E8F-BAE1-60AA134B4EBA}" srcOrd="2" destOrd="0" presId="urn:microsoft.com/office/officeart/2005/8/layout/chevron2"/>
    <dgm:cxn modelId="{C16AEF21-1855-481A-BBCC-B1CD71B0119E}" type="presParOf" srcId="{59C51456-248E-4E8F-BAE1-60AA134B4EBA}" destId="{05D1EDF3-B192-4E40-938E-0AC95BA51578}" srcOrd="0" destOrd="0" presId="urn:microsoft.com/office/officeart/2005/8/layout/chevron2"/>
    <dgm:cxn modelId="{B3882951-CD0A-4698-9D73-BBC739A8BBC1}" type="presParOf" srcId="{59C51456-248E-4E8F-BAE1-60AA134B4EBA}" destId="{DCB4579E-2360-445D-B17C-60FD232FFC34}" srcOrd="1" destOrd="0" presId="urn:microsoft.com/office/officeart/2005/8/layout/chevron2"/>
    <dgm:cxn modelId="{16758696-1A7B-4BFB-BF28-3725938BA580}" type="presParOf" srcId="{E9DF15CF-E323-4007-8F17-1AA2405F3E27}" destId="{048B6CB1-701E-4040-84B0-7E70E9EA11A3}" srcOrd="3" destOrd="0" presId="urn:microsoft.com/office/officeart/2005/8/layout/chevron2"/>
    <dgm:cxn modelId="{117084C1-5E8B-4CF5-8FC4-6579CF68B134}" type="presParOf" srcId="{E9DF15CF-E323-4007-8F17-1AA2405F3E27}" destId="{2AA125B5-61F6-41BA-A749-0FA301A03155}" srcOrd="4" destOrd="0" presId="urn:microsoft.com/office/officeart/2005/8/layout/chevron2"/>
    <dgm:cxn modelId="{895D0247-7645-4291-A7FD-8482B836A60B}" type="presParOf" srcId="{2AA125B5-61F6-41BA-A749-0FA301A03155}" destId="{4BE31451-B7C6-4470-8689-3F2D40FE3DF3}" srcOrd="0" destOrd="0" presId="urn:microsoft.com/office/officeart/2005/8/layout/chevron2"/>
    <dgm:cxn modelId="{A59E60A5-3FC5-4A49-B239-317257E09609}" type="presParOf" srcId="{2AA125B5-61F6-41BA-A749-0FA301A03155}" destId="{4FF468E0-5CB3-459E-AE78-05258B8F667D}" srcOrd="1" destOrd="0" presId="urn:microsoft.com/office/officeart/2005/8/layout/chevron2"/>
    <dgm:cxn modelId="{45F1F0C9-8C07-4502-A44F-FE157C19B8B6}" type="presParOf" srcId="{E9DF15CF-E323-4007-8F17-1AA2405F3E27}" destId="{2A61AC4D-80A6-435D-96C2-B3E9B3C27401}" srcOrd="5" destOrd="0" presId="urn:microsoft.com/office/officeart/2005/8/layout/chevron2"/>
    <dgm:cxn modelId="{3F39600D-4FC5-4722-8D99-BAE9F1FB76FB}" type="presParOf" srcId="{E9DF15CF-E323-4007-8F17-1AA2405F3E27}" destId="{02A9107B-335D-46BF-9FA5-9533DB51381F}" srcOrd="6" destOrd="0" presId="urn:microsoft.com/office/officeart/2005/8/layout/chevron2"/>
    <dgm:cxn modelId="{086A8CF2-E5AC-4B68-A6D6-0DB2694114EB}" type="presParOf" srcId="{02A9107B-335D-46BF-9FA5-9533DB51381F}" destId="{DC7AD170-CF33-4F04-8F2A-09213310A2ED}" srcOrd="0" destOrd="0" presId="urn:microsoft.com/office/officeart/2005/8/layout/chevron2"/>
    <dgm:cxn modelId="{B3FE679E-DD4F-4F14-9E98-CCD6BB4A7F1D}" type="presParOf" srcId="{02A9107B-335D-46BF-9FA5-9533DB51381F}" destId="{0C9B5709-A66A-41EC-9BF4-E325F45D8B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8E00C3C7-F67A-4CD8-B089-892610CC1BCC}">
      <dgm:prSet phldrT="[Text]"/>
      <dgm:spPr/>
      <dgm:t>
        <a:bodyPr/>
        <a:lstStyle/>
        <a:p>
          <a:r>
            <a:rPr lang="de-DE" dirty="0" smtClean="0"/>
            <a:t>1</a:t>
          </a:r>
          <a:endParaRPr lang="de-DE" dirty="0"/>
        </a:p>
      </dgm:t>
    </dgm:pt>
    <dgm:pt modelId="{72087F1C-D696-42DD-AD64-40B9A0DEF092}" type="parTrans" cxnId="{628EA7C5-6E4B-47C8-94DA-5D4D6A26E70A}">
      <dgm:prSet/>
      <dgm:spPr/>
      <dgm:t>
        <a:bodyPr/>
        <a:lstStyle/>
        <a:p>
          <a:endParaRPr lang="de-DE"/>
        </a:p>
      </dgm:t>
    </dgm:pt>
    <dgm:pt modelId="{85E07E67-DE75-4947-8A0D-3E771EEFB5FF}" type="sibTrans" cxnId="{628EA7C5-6E4B-47C8-94DA-5D4D6A26E70A}">
      <dgm:prSet/>
      <dgm:spPr/>
      <dgm:t>
        <a:bodyPr/>
        <a:lstStyle/>
        <a:p>
          <a:endParaRPr lang="de-DE"/>
        </a:p>
      </dgm:t>
    </dgm:pt>
    <dgm:pt modelId="{20B19399-C829-4C4B-9082-0D76DD817B14}">
      <dgm:prSet phldrT="[Text]"/>
      <dgm:spPr/>
      <dgm:t>
        <a:bodyPr/>
        <a:lstStyle/>
        <a:p>
          <a:r>
            <a:rPr lang="de-DE" dirty="0" smtClean="0"/>
            <a:t>Einzelaspekte </a:t>
          </a:r>
          <a:r>
            <a:rPr lang="de-DE" b="1" dirty="0" smtClean="0"/>
            <a:t>untersuchen: </a:t>
          </a:r>
          <a:r>
            <a:rPr lang="de-DE" b="0" dirty="0" smtClean="0"/>
            <a:t>Aufbau; Erzählsituation</a:t>
          </a:r>
          <a:r>
            <a:rPr lang="de-DE" b="0" dirty="0" smtClean="0"/>
            <a:t>, sprachliche Gestaltung (Wortwahl, Syntax, Stil, Bilder und Motive)</a:t>
          </a:r>
          <a:endParaRPr lang="de-DE" b="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smtClean="0"/>
            <a:t>2</a:t>
          </a:r>
          <a:endParaRPr lang="de-DE" dirty="0"/>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dgm:spPr/>
      <dgm:t>
        <a:bodyPr/>
        <a:lstStyle/>
        <a:p>
          <a:r>
            <a:rPr lang="de-DE" dirty="0" smtClean="0"/>
            <a:t>Phänomen </a:t>
          </a:r>
          <a:r>
            <a:rPr lang="de-DE" b="1" dirty="0" smtClean="0"/>
            <a:t>beschreiben</a:t>
          </a:r>
          <a:endParaRPr lang="de-DE" b="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smtClean="0"/>
            <a:t>3</a:t>
          </a:r>
          <a:endParaRPr lang="de-DE" dirty="0"/>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dgm:spPr/>
      <dgm:t>
        <a:bodyPr/>
        <a:lstStyle/>
        <a:p>
          <a:r>
            <a:rPr lang="de-DE" b="0" dirty="0" smtClean="0"/>
            <a:t>Fundstelle(n) am Text </a:t>
          </a:r>
          <a:r>
            <a:rPr lang="de-DE" b="1" dirty="0" smtClean="0"/>
            <a:t>belegen</a:t>
          </a:r>
          <a:endParaRPr lang="de-DE" b="1" dirty="0"/>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D1053D98-F211-4D26-924F-2C834046EFE0}">
      <dgm:prSet phldrT="[Text]"/>
      <dgm:spPr/>
      <dgm:t>
        <a:bodyPr/>
        <a:lstStyle/>
        <a:p>
          <a:r>
            <a:rPr lang="de-DE" b="1" dirty="0" smtClean="0"/>
            <a:t>4</a:t>
          </a:r>
          <a:endParaRPr lang="de-DE" b="1" dirty="0"/>
        </a:p>
      </dgm:t>
    </dgm:pt>
    <dgm:pt modelId="{BA9B591B-F4E1-4E9A-8827-AB7849E1D6E0}" type="parTrans" cxnId="{5BDC385D-4C71-43B2-A6AE-19ADC3300529}">
      <dgm:prSet/>
      <dgm:spPr/>
      <dgm:t>
        <a:bodyPr/>
        <a:lstStyle/>
        <a:p>
          <a:endParaRPr lang="de-DE"/>
        </a:p>
      </dgm:t>
    </dgm:pt>
    <dgm:pt modelId="{080B9DC1-2C14-485A-86AF-EF374585508A}" type="sibTrans" cxnId="{5BDC385D-4C71-43B2-A6AE-19ADC3300529}">
      <dgm:prSet/>
      <dgm:spPr/>
      <dgm:t>
        <a:bodyPr/>
        <a:lstStyle/>
        <a:p>
          <a:endParaRPr lang="de-DE"/>
        </a:p>
      </dgm:t>
    </dgm:pt>
    <dgm:pt modelId="{733A17AA-97CB-42EE-B64F-585313A1FB20}">
      <dgm:prSet/>
      <dgm:spPr/>
      <dgm:t>
        <a:bodyPr/>
        <a:lstStyle/>
        <a:p>
          <a:r>
            <a:rPr lang="de-DE" b="1" dirty="0" smtClean="0"/>
            <a:t>Deuten</a:t>
          </a:r>
          <a:r>
            <a:rPr lang="de-DE" b="0" dirty="0" smtClean="0"/>
            <a:t>: Funktion bzw. Wirkung benennen</a:t>
          </a:r>
          <a:endParaRPr lang="de-DE" b="0" dirty="0"/>
        </a:p>
      </dgm:t>
    </dgm:pt>
    <dgm:pt modelId="{58A0FDDC-BE27-4921-848E-BB8908D61A67}" type="parTrans" cxnId="{3AC28502-9BBF-4AE5-A38C-61AB8F90D4EF}">
      <dgm:prSet/>
      <dgm:spPr/>
      <dgm:t>
        <a:bodyPr/>
        <a:lstStyle/>
        <a:p>
          <a:endParaRPr lang="de-DE"/>
        </a:p>
      </dgm:t>
    </dgm:pt>
    <dgm:pt modelId="{B747001E-E0FC-464D-B557-8C0C29F0186A}" type="sibTrans" cxnId="{3AC28502-9BBF-4AE5-A38C-61AB8F90D4EF}">
      <dgm:prSet/>
      <dgm:spPr/>
      <dgm:t>
        <a:bodyPr/>
        <a:lstStyle/>
        <a:p>
          <a:endParaRPr lang="de-DE"/>
        </a:p>
      </dgm:t>
    </dgm:pt>
    <dgm:pt modelId="{D295C300-19BD-4576-9103-E55338F984A0}">
      <dgm:prSet phldrT="[Text]"/>
      <dgm:spPr/>
      <dgm:t>
        <a:bodyPr/>
        <a:lstStyle/>
        <a:p>
          <a:r>
            <a:rPr lang="de-DE" dirty="0" smtClean="0"/>
            <a:t>Mit Fachterminus </a:t>
          </a:r>
          <a:r>
            <a:rPr lang="de-DE" b="1" dirty="0" smtClean="0"/>
            <a:t>benennen </a:t>
          </a:r>
          <a:r>
            <a:rPr lang="de-DE" b="0" dirty="0" smtClean="0"/>
            <a:t>(z.B. hypotaktischer Satzbau)</a:t>
          </a:r>
          <a:endParaRPr lang="de-DE" b="1" dirty="0"/>
        </a:p>
      </dgm:t>
    </dgm:pt>
    <dgm:pt modelId="{2AC223B5-3C92-4A41-BD7D-3187CF9B96C0}" type="parTrans" cxnId="{64856557-E23A-4805-B48D-75E9428CA286}">
      <dgm:prSet/>
      <dgm:spPr/>
      <dgm:t>
        <a:bodyPr/>
        <a:lstStyle/>
        <a:p>
          <a:endParaRPr lang="de-DE"/>
        </a:p>
      </dgm:t>
    </dgm:pt>
    <dgm:pt modelId="{1A5328EE-8DCB-4374-963A-FDD7666DC40B}" type="sibTrans" cxnId="{64856557-E23A-4805-B48D-75E9428CA286}">
      <dgm:prSet/>
      <dgm:spPr/>
      <dgm:t>
        <a:bodyPr/>
        <a:lstStyle/>
        <a:p>
          <a:endParaRPr lang="de-DE"/>
        </a:p>
      </dgm:t>
    </dgm:pt>
    <dgm:pt modelId="{C1766D1F-7D4E-4A8D-8346-58B67FE60220}">
      <dgm:prSet/>
      <dgm:spPr/>
      <dgm:t>
        <a:bodyPr/>
        <a:lstStyle/>
        <a:p>
          <a:r>
            <a:rPr lang="de-DE" b="0" dirty="0" smtClean="0"/>
            <a:t>Rückbindung an Gesamtaussage (Deutungsthese) </a:t>
          </a:r>
          <a:endParaRPr lang="de-DE" b="0" dirty="0"/>
        </a:p>
      </dgm:t>
    </dgm:pt>
    <dgm:pt modelId="{20F0C3D9-BDE5-4C43-96F5-E34EA99471C6}" type="parTrans" cxnId="{05797C46-B654-4928-A54B-4529D83F698E}">
      <dgm:prSet/>
      <dgm:spPr/>
      <dgm:t>
        <a:bodyPr/>
        <a:lstStyle/>
        <a:p>
          <a:endParaRPr lang="de-DE"/>
        </a:p>
      </dgm:t>
    </dgm:pt>
    <dgm:pt modelId="{A42CF322-F45E-43CB-969F-D3BA6BB11923}" type="sibTrans" cxnId="{05797C46-B654-4928-A54B-4529D83F698E}">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t>
        <a:bodyPr/>
        <a:lstStyle/>
        <a:p>
          <a:endParaRPr lang="de-DE"/>
        </a:p>
      </dgm:t>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0" presStyleCnt="4">
        <dgm:presLayoutVars>
          <dgm:chMax val="1"/>
          <dgm:bulletEnabled val="1"/>
        </dgm:presLayoutVars>
      </dgm:prSet>
      <dgm:spPr/>
      <dgm:t>
        <a:bodyPr/>
        <a:lstStyle/>
        <a:p>
          <a:endParaRPr lang="de-DE"/>
        </a:p>
      </dgm:t>
    </dgm:pt>
    <dgm:pt modelId="{DCB4579E-2360-445D-B17C-60FD232FFC34}" type="pres">
      <dgm:prSet presAssocID="{8E00C3C7-F67A-4CD8-B089-892610CC1BCC}" presName="descendantText" presStyleLbl="alignAcc1" presStyleIdx="0" presStyleCnt="4" custLinFactNeighborX="-143" custLinFactNeighborY="1513">
        <dgm:presLayoutVars>
          <dgm:bulletEnabled val="1"/>
        </dgm:presLayoutVars>
      </dgm:prSet>
      <dgm:spPr/>
      <dgm:t>
        <a:bodyPr/>
        <a:lstStyle/>
        <a:p>
          <a:endParaRPr lang="de-DE"/>
        </a:p>
      </dgm:t>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1" presStyleCnt="4">
        <dgm:presLayoutVars>
          <dgm:chMax val="1"/>
          <dgm:bulletEnabled val="1"/>
        </dgm:presLayoutVars>
      </dgm:prSet>
      <dgm:spPr/>
      <dgm:t>
        <a:bodyPr/>
        <a:lstStyle/>
        <a:p>
          <a:endParaRPr lang="de-DE"/>
        </a:p>
      </dgm:t>
    </dgm:pt>
    <dgm:pt modelId="{4FF468E0-5CB3-459E-AE78-05258B8F667D}" type="pres">
      <dgm:prSet presAssocID="{4CFAE2D2-8CC8-464A-B54E-CD02E1FB10A3}" presName="descendantText" presStyleLbl="alignAcc1" presStyleIdx="1" presStyleCnt="4">
        <dgm:presLayoutVars>
          <dgm:bulletEnabled val="1"/>
        </dgm:presLayoutVars>
      </dgm:prSet>
      <dgm:spPr/>
      <dgm:t>
        <a:bodyPr/>
        <a:lstStyle/>
        <a:p>
          <a:endParaRPr lang="de-DE"/>
        </a:p>
      </dgm:t>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2" presStyleCnt="4">
        <dgm:presLayoutVars>
          <dgm:chMax val="1"/>
          <dgm:bulletEnabled val="1"/>
        </dgm:presLayoutVars>
      </dgm:prSet>
      <dgm:spPr/>
      <dgm:t>
        <a:bodyPr/>
        <a:lstStyle/>
        <a:p>
          <a:endParaRPr lang="de-DE"/>
        </a:p>
      </dgm:t>
    </dgm:pt>
    <dgm:pt modelId="{0C9B5709-A66A-41EC-9BF4-E325F45D8B5A}" type="pres">
      <dgm:prSet presAssocID="{AA496DA6-1D55-4200-9404-8ACD5F8C3373}" presName="descendantText" presStyleLbl="alignAcc1" presStyleIdx="2" presStyleCnt="4">
        <dgm:presLayoutVars>
          <dgm:bulletEnabled val="1"/>
        </dgm:presLayoutVars>
      </dgm:prSet>
      <dgm:spPr/>
      <dgm:t>
        <a:bodyPr/>
        <a:lstStyle/>
        <a:p>
          <a:endParaRPr lang="de-DE"/>
        </a:p>
      </dgm:t>
    </dgm:pt>
    <dgm:pt modelId="{BD15E378-5031-4C40-9896-F662D402B9C4}" type="pres">
      <dgm:prSet presAssocID="{0160D0A0-5A34-434E-AEE7-85A0A63717FD}" presName="sp" presStyleCnt="0"/>
      <dgm:spPr/>
    </dgm:pt>
    <dgm:pt modelId="{9D949FB1-6544-409E-B3DC-23A430E25C0D}" type="pres">
      <dgm:prSet presAssocID="{D1053D98-F211-4D26-924F-2C834046EFE0}" presName="composite" presStyleCnt="0"/>
      <dgm:spPr/>
    </dgm:pt>
    <dgm:pt modelId="{CE13ED7C-E155-465F-8593-7E326E705764}" type="pres">
      <dgm:prSet presAssocID="{D1053D98-F211-4D26-924F-2C834046EFE0}" presName="parentText" presStyleLbl="alignNode1" presStyleIdx="3" presStyleCnt="4">
        <dgm:presLayoutVars>
          <dgm:chMax val="1"/>
          <dgm:bulletEnabled val="1"/>
        </dgm:presLayoutVars>
      </dgm:prSet>
      <dgm:spPr/>
      <dgm:t>
        <a:bodyPr/>
        <a:lstStyle/>
        <a:p>
          <a:endParaRPr lang="de-DE"/>
        </a:p>
      </dgm:t>
    </dgm:pt>
    <dgm:pt modelId="{F43CA485-8F07-42BB-AADC-95E5B68DBAB8}" type="pres">
      <dgm:prSet presAssocID="{D1053D98-F211-4D26-924F-2C834046EFE0}" presName="descendantText" presStyleLbl="alignAcc1" presStyleIdx="3" presStyleCnt="4" custLinFactNeighborX="58" custLinFactNeighborY="2191">
        <dgm:presLayoutVars>
          <dgm:bulletEnabled val="1"/>
        </dgm:presLayoutVars>
      </dgm:prSet>
      <dgm:spPr/>
      <dgm:t>
        <a:bodyPr/>
        <a:lstStyle/>
        <a:p>
          <a:endParaRPr lang="de-DE"/>
        </a:p>
      </dgm:t>
    </dgm:pt>
  </dgm:ptLst>
  <dgm:cxnLst>
    <dgm:cxn modelId="{0D7F7252-CB4C-4BE9-91A7-F1C6C0642308}" type="presOf" srcId="{D295C300-19BD-4576-9103-E55338F984A0}" destId="{4FF468E0-5CB3-459E-AE78-05258B8F667D}" srcOrd="0" destOrd="1" presId="urn:microsoft.com/office/officeart/2005/8/layout/chevron2"/>
    <dgm:cxn modelId="{64856557-E23A-4805-B48D-75E9428CA286}" srcId="{4CFAE2D2-8CC8-464A-B54E-CD02E1FB10A3}" destId="{D295C300-19BD-4576-9103-E55338F984A0}" srcOrd="1" destOrd="0" parTransId="{2AC223B5-3C92-4A41-BD7D-3187CF9B96C0}" sibTransId="{1A5328EE-8DCB-4374-963A-FDD7666DC40B}"/>
    <dgm:cxn modelId="{5BDC385D-4C71-43B2-A6AE-19ADC3300529}" srcId="{41FD0DFB-2CB3-4E82-83F7-F6032909C1D7}" destId="{D1053D98-F211-4D26-924F-2C834046EFE0}" srcOrd="3" destOrd="0" parTransId="{BA9B591B-F4E1-4E9A-8827-AB7849E1D6E0}" sibTransId="{080B9DC1-2C14-485A-86AF-EF374585508A}"/>
    <dgm:cxn modelId="{CEDBA826-D50B-4DC3-8838-D6F264E1E3EC}" type="presOf" srcId="{20B19399-C829-4C4B-9082-0D76DD817B14}" destId="{DCB4579E-2360-445D-B17C-60FD232FFC34}" srcOrd="0" destOrd="0" presId="urn:microsoft.com/office/officeart/2005/8/layout/chevron2"/>
    <dgm:cxn modelId="{3AC28502-9BBF-4AE5-A38C-61AB8F90D4EF}" srcId="{D1053D98-F211-4D26-924F-2C834046EFE0}" destId="{733A17AA-97CB-42EE-B64F-585313A1FB20}" srcOrd="0" destOrd="0" parTransId="{58A0FDDC-BE27-4921-848E-BB8908D61A67}" sibTransId="{B747001E-E0FC-464D-B557-8C0C29F0186A}"/>
    <dgm:cxn modelId="{0A946859-D1F5-4466-9767-B3A58DD7A664}" srcId="{AA496DA6-1D55-4200-9404-8ACD5F8C3373}" destId="{8CEC6DDF-614E-4F6E-99B7-15A9DE255A9E}" srcOrd="0" destOrd="0" parTransId="{86F75CC3-F008-40D4-B98B-A3B14D909B8F}" sibTransId="{62A4524B-C765-4D1A-A7A0-31644D9CCBB7}"/>
    <dgm:cxn modelId="{05797C46-B654-4928-A54B-4529D83F698E}" srcId="{D1053D98-F211-4D26-924F-2C834046EFE0}" destId="{C1766D1F-7D4E-4A8D-8346-58B67FE60220}" srcOrd="1" destOrd="0" parTransId="{20F0C3D9-BDE5-4C43-96F5-E34EA99471C6}" sibTransId="{A42CF322-F45E-43CB-969F-D3BA6BB11923}"/>
    <dgm:cxn modelId="{05899916-A03B-4DC2-8A9C-CFBB0D5C6044}" srcId="{4CFAE2D2-8CC8-464A-B54E-CD02E1FB10A3}" destId="{3AC0A516-5D63-43BB-AD49-D54EAD3DB045}" srcOrd="0" destOrd="0" parTransId="{F84C7F10-EEC1-4ED9-AF57-BB92B87A7773}" sibTransId="{FA498EBA-8A14-4DC7-9FE9-9DE413F5CA47}"/>
    <dgm:cxn modelId="{16D6CD81-DF64-40EA-BC0C-5EE5FBF55E03}" srcId="{8E00C3C7-F67A-4CD8-B089-892610CC1BCC}" destId="{20B19399-C829-4C4B-9082-0D76DD817B14}" srcOrd="0" destOrd="0" parTransId="{8E577066-D15D-4D44-AB18-7A9281BE8006}" sibTransId="{415DFDE3-E8B4-4780-B2AF-34EA095C713E}"/>
    <dgm:cxn modelId="{FE10209F-D610-4167-9B09-D9FFC1BD8BE1}" srcId="{41FD0DFB-2CB3-4E82-83F7-F6032909C1D7}" destId="{AA496DA6-1D55-4200-9404-8ACD5F8C3373}" srcOrd="2" destOrd="0" parTransId="{9A201C81-7B98-400D-988E-60AE75981564}" sibTransId="{0160D0A0-5A34-434E-AEE7-85A0A63717FD}"/>
    <dgm:cxn modelId="{ECF3F4E1-3996-461D-8BB1-EFBA5310BDF3}" type="presOf" srcId="{D1053D98-F211-4D26-924F-2C834046EFE0}" destId="{CE13ED7C-E155-465F-8593-7E326E705764}" srcOrd="0" destOrd="0" presId="urn:microsoft.com/office/officeart/2005/8/layout/chevron2"/>
    <dgm:cxn modelId="{11C98998-99BA-46AF-96DB-FD615C05342A}" type="presOf" srcId="{8CEC6DDF-614E-4F6E-99B7-15A9DE255A9E}" destId="{0C9B5709-A66A-41EC-9BF4-E325F45D8B5A}" srcOrd="0" destOrd="0" presId="urn:microsoft.com/office/officeart/2005/8/layout/chevron2"/>
    <dgm:cxn modelId="{00DC331B-CA56-497B-AA8B-1F5B7BD4DB16}" type="presOf" srcId="{AA496DA6-1D55-4200-9404-8ACD5F8C3373}" destId="{DC7AD170-CF33-4F04-8F2A-09213310A2ED}" srcOrd="0" destOrd="0" presId="urn:microsoft.com/office/officeart/2005/8/layout/chevron2"/>
    <dgm:cxn modelId="{D439E1E6-FC4B-41F2-86AA-50C05BF20798}" type="presOf" srcId="{4CFAE2D2-8CC8-464A-B54E-CD02E1FB10A3}" destId="{4BE31451-B7C6-4470-8689-3F2D40FE3DF3}" srcOrd="0" destOrd="0" presId="urn:microsoft.com/office/officeart/2005/8/layout/chevron2"/>
    <dgm:cxn modelId="{A393E732-9C35-474A-B278-04FDD118CD12}" type="presOf" srcId="{3AC0A516-5D63-43BB-AD49-D54EAD3DB045}" destId="{4FF468E0-5CB3-459E-AE78-05258B8F667D}" srcOrd="0" destOrd="0" presId="urn:microsoft.com/office/officeart/2005/8/layout/chevron2"/>
    <dgm:cxn modelId="{628EA7C5-6E4B-47C8-94DA-5D4D6A26E70A}" srcId="{41FD0DFB-2CB3-4E82-83F7-F6032909C1D7}" destId="{8E00C3C7-F67A-4CD8-B089-892610CC1BCC}" srcOrd="0" destOrd="0" parTransId="{72087F1C-D696-42DD-AD64-40B9A0DEF092}" sibTransId="{85E07E67-DE75-4947-8A0D-3E771EEFB5FF}"/>
    <dgm:cxn modelId="{53567925-D1C9-4E47-B7A3-71BEE3CC9FC0}" type="presOf" srcId="{733A17AA-97CB-42EE-B64F-585313A1FB20}" destId="{F43CA485-8F07-42BB-AADC-95E5B68DBAB8}" srcOrd="0" destOrd="0" presId="urn:microsoft.com/office/officeart/2005/8/layout/chevron2"/>
    <dgm:cxn modelId="{F8882C12-697A-49EC-BD70-78209DF4E96D}" type="presOf" srcId="{8E00C3C7-F67A-4CD8-B089-892610CC1BCC}" destId="{05D1EDF3-B192-4E40-938E-0AC95BA51578}" srcOrd="0" destOrd="0" presId="urn:microsoft.com/office/officeart/2005/8/layout/chevron2"/>
    <dgm:cxn modelId="{C385037F-CB6D-4F9E-B9A8-3949FC01B738}" srcId="{41FD0DFB-2CB3-4E82-83F7-F6032909C1D7}" destId="{4CFAE2D2-8CC8-464A-B54E-CD02E1FB10A3}" srcOrd="1" destOrd="0" parTransId="{64F28E7F-F74E-46E3-8CAF-9597253239E9}" sibTransId="{A27BE385-5E9B-4AF7-AD0F-0E20199F8B71}"/>
    <dgm:cxn modelId="{1B3223D4-014F-4377-8A36-E140B599A531}" type="presOf" srcId="{41FD0DFB-2CB3-4E82-83F7-F6032909C1D7}" destId="{E9DF15CF-E323-4007-8F17-1AA2405F3E27}" srcOrd="0" destOrd="0" presId="urn:microsoft.com/office/officeart/2005/8/layout/chevron2"/>
    <dgm:cxn modelId="{8E384ECF-A2D1-4BBC-8C65-EA7C6AA16E25}" type="presOf" srcId="{C1766D1F-7D4E-4A8D-8346-58B67FE60220}" destId="{F43CA485-8F07-42BB-AADC-95E5B68DBAB8}" srcOrd="0" destOrd="1" presId="urn:microsoft.com/office/officeart/2005/8/layout/chevron2"/>
    <dgm:cxn modelId="{288C6698-D94D-42CE-A1BC-4502ACED80B5}" type="presParOf" srcId="{E9DF15CF-E323-4007-8F17-1AA2405F3E27}" destId="{59C51456-248E-4E8F-BAE1-60AA134B4EBA}" srcOrd="0" destOrd="0" presId="urn:microsoft.com/office/officeart/2005/8/layout/chevron2"/>
    <dgm:cxn modelId="{72745696-6749-44FA-8340-3623F98450E0}" type="presParOf" srcId="{59C51456-248E-4E8F-BAE1-60AA134B4EBA}" destId="{05D1EDF3-B192-4E40-938E-0AC95BA51578}" srcOrd="0" destOrd="0" presId="urn:microsoft.com/office/officeart/2005/8/layout/chevron2"/>
    <dgm:cxn modelId="{3DFB5372-3304-4BFD-B68C-61C257E61B1E}" type="presParOf" srcId="{59C51456-248E-4E8F-BAE1-60AA134B4EBA}" destId="{DCB4579E-2360-445D-B17C-60FD232FFC34}" srcOrd="1" destOrd="0" presId="urn:microsoft.com/office/officeart/2005/8/layout/chevron2"/>
    <dgm:cxn modelId="{F7795B47-71F3-49DE-B7E0-467474BE6BF8}" type="presParOf" srcId="{E9DF15CF-E323-4007-8F17-1AA2405F3E27}" destId="{048B6CB1-701E-4040-84B0-7E70E9EA11A3}" srcOrd="1" destOrd="0" presId="urn:microsoft.com/office/officeart/2005/8/layout/chevron2"/>
    <dgm:cxn modelId="{C95F49A5-C193-4D9F-994E-97A31EF9C942}" type="presParOf" srcId="{E9DF15CF-E323-4007-8F17-1AA2405F3E27}" destId="{2AA125B5-61F6-41BA-A749-0FA301A03155}" srcOrd="2" destOrd="0" presId="urn:microsoft.com/office/officeart/2005/8/layout/chevron2"/>
    <dgm:cxn modelId="{AF349919-4455-47C6-A0E3-CFB7B5E39EF9}" type="presParOf" srcId="{2AA125B5-61F6-41BA-A749-0FA301A03155}" destId="{4BE31451-B7C6-4470-8689-3F2D40FE3DF3}" srcOrd="0" destOrd="0" presId="urn:microsoft.com/office/officeart/2005/8/layout/chevron2"/>
    <dgm:cxn modelId="{5B304D6D-1E0E-4824-8B81-4FA04297EF56}" type="presParOf" srcId="{2AA125B5-61F6-41BA-A749-0FA301A03155}" destId="{4FF468E0-5CB3-459E-AE78-05258B8F667D}" srcOrd="1" destOrd="0" presId="urn:microsoft.com/office/officeart/2005/8/layout/chevron2"/>
    <dgm:cxn modelId="{85A8D081-7A56-482B-9424-C98F96BAB76F}" type="presParOf" srcId="{E9DF15CF-E323-4007-8F17-1AA2405F3E27}" destId="{2A61AC4D-80A6-435D-96C2-B3E9B3C27401}" srcOrd="3" destOrd="0" presId="urn:microsoft.com/office/officeart/2005/8/layout/chevron2"/>
    <dgm:cxn modelId="{2039620F-3546-44AD-90EB-72F6105A7EB9}" type="presParOf" srcId="{E9DF15CF-E323-4007-8F17-1AA2405F3E27}" destId="{02A9107B-335D-46BF-9FA5-9533DB51381F}" srcOrd="4" destOrd="0" presId="urn:microsoft.com/office/officeart/2005/8/layout/chevron2"/>
    <dgm:cxn modelId="{71DD7260-C7EC-4119-8465-5EDF216211A8}" type="presParOf" srcId="{02A9107B-335D-46BF-9FA5-9533DB51381F}" destId="{DC7AD170-CF33-4F04-8F2A-09213310A2ED}" srcOrd="0" destOrd="0" presId="urn:microsoft.com/office/officeart/2005/8/layout/chevron2"/>
    <dgm:cxn modelId="{01980770-C4F4-4C05-AC6C-D4D7E75DB360}" type="presParOf" srcId="{02A9107B-335D-46BF-9FA5-9533DB51381F}" destId="{0C9B5709-A66A-41EC-9BF4-E325F45D8B5A}" srcOrd="1" destOrd="0" presId="urn:microsoft.com/office/officeart/2005/8/layout/chevron2"/>
    <dgm:cxn modelId="{B67B4CCA-64B5-4460-8B64-4FD6A04FB117}" type="presParOf" srcId="{E9DF15CF-E323-4007-8F17-1AA2405F3E27}" destId="{BD15E378-5031-4C40-9896-F662D402B9C4}" srcOrd="5" destOrd="0" presId="urn:microsoft.com/office/officeart/2005/8/layout/chevron2"/>
    <dgm:cxn modelId="{608F78C8-BAB7-4554-8B64-818E88D0705E}" type="presParOf" srcId="{E9DF15CF-E323-4007-8F17-1AA2405F3E27}" destId="{9D949FB1-6544-409E-B3DC-23A430E25C0D}" srcOrd="6" destOrd="0" presId="urn:microsoft.com/office/officeart/2005/8/layout/chevron2"/>
    <dgm:cxn modelId="{6CEEAA02-C31B-4EE4-8F44-0CF352A5B5CD}" type="presParOf" srcId="{9D949FB1-6544-409E-B3DC-23A430E25C0D}" destId="{CE13ED7C-E155-465F-8593-7E326E705764}" srcOrd="0" destOrd="0" presId="urn:microsoft.com/office/officeart/2005/8/layout/chevron2"/>
    <dgm:cxn modelId="{04B67B18-02E3-47B5-93A2-4913608CCA34}" type="presParOf" srcId="{9D949FB1-6544-409E-B3DC-23A430E25C0D}" destId="{F43CA485-8F07-42BB-AADC-95E5B68DB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8E00C3C7-F67A-4CD8-B089-892610CC1BCC}">
      <dgm:prSet phldrT="[Text]"/>
      <dgm:spPr/>
      <dgm:t>
        <a:bodyPr/>
        <a:lstStyle/>
        <a:p>
          <a:r>
            <a:rPr lang="de-DE" dirty="0" smtClean="0"/>
            <a:t>1</a:t>
          </a:r>
          <a:endParaRPr lang="de-DE" dirty="0"/>
        </a:p>
      </dgm:t>
    </dgm:pt>
    <dgm:pt modelId="{72087F1C-D696-42DD-AD64-40B9A0DEF092}" type="parTrans" cxnId="{628EA7C5-6E4B-47C8-94DA-5D4D6A26E70A}">
      <dgm:prSet/>
      <dgm:spPr/>
      <dgm:t>
        <a:bodyPr/>
        <a:lstStyle/>
        <a:p>
          <a:endParaRPr lang="de-DE"/>
        </a:p>
      </dgm:t>
    </dgm:pt>
    <dgm:pt modelId="{85E07E67-DE75-4947-8A0D-3E771EEFB5FF}" type="sibTrans" cxnId="{628EA7C5-6E4B-47C8-94DA-5D4D6A26E70A}">
      <dgm:prSet/>
      <dgm:spPr/>
      <dgm:t>
        <a:bodyPr/>
        <a:lstStyle/>
        <a:p>
          <a:endParaRPr lang="de-DE"/>
        </a:p>
      </dgm:t>
    </dgm:pt>
    <dgm:pt modelId="{20B19399-C829-4C4B-9082-0D76DD817B14}">
      <dgm:prSet phldrT="[Text]"/>
      <dgm:spPr/>
      <dgm:t>
        <a:bodyPr/>
        <a:lstStyle/>
        <a:p>
          <a:r>
            <a:rPr lang="de-DE" dirty="0" smtClean="0"/>
            <a:t>Einzelaspekte </a:t>
          </a:r>
          <a:r>
            <a:rPr lang="de-DE" b="1" dirty="0" smtClean="0"/>
            <a:t>untersuchen: </a:t>
          </a:r>
          <a:r>
            <a:rPr lang="de-DE" b="0" dirty="0" smtClean="0"/>
            <a:t>Aufbau; Erzählsituation</a:t>
          </a:r>
          <a:r>
            <a:rPr lang="de-DE" b="0" dirty="0" smtClean="0"/>
            <a:t>, sprachliche Gestaltung (Wortwahl, Syntax, Stil, Bilder und Motive)</a:t>
          </a:r>
          <a:endParaRPr lang="de-DE" b="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smtClean="0"/>
            <a:t>2</a:t>
          </a:r>
          <a:endParaRPr lang="de-DE" dirty="0"/>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dgm:spPr/>
      <dgm:t>
        <a:bodyPr/>
        <a:lstStyle/>
        <a:p>
          <a:r>
            <a:rPr lang="de-DE" dirty="0" smtClean="0"/>
            <a:t>Phänomen </a:t>
          </a:r>
          <a:r>
            <a:rPr lang="de-DE" b="1" dirty="0" smtClean="0"/>
            <a:t>beschreiben</a:t>
          </a:r>
          <a:endParaRPr lang="de-DE" b="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smtClean="0"/>
            <a:t>3</a:t>
          </a:r>
          <a:endParaRPr lang="de-DE" dirty="0"/>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dgm:spPr/>
      <dgm:t>
        <a:bodyPr/>
        <a:lstStyle/>
        <a:p>
          <a:r>
            <a:rPr lang="de-DE" b="0" dirty="0" smtClean="0"/>
            <a:t>Fundstelle(n) am Text </a:t>
          </a:r>
          <a:r>
            <a:rPr lang="de-DE" b="1" dirty="0" smtClean="0"/>
            <a:t>belegen</a:t>
          </a:r>
          <a:endParaRPr lang="de-DE" b="1" dirty="0"/>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D1053D98-F211-4D26-924F-2C834046EFE0}">
      <dgm:prSet phldrT="[Text]"/>
      <dgm:spPr/>
      <dgm:t>
        <a:bodyPr/>
        <a:lstStyle/>
        <a:p>
          <a:r>
            <a:rPr lang="de-DE" b="1" dirty="0" smtClean="0"/>
            <a:t>4</a:t>
          </a:r>
          <a:endParaRPr lang="de-DE" b="1" dirty="0"/>
        </a:p>
      </dgm:t>
    </dgm:pt>
    <dgm:pt modelId="{BA9B591B-F4E1-4E9A-8827-AB7849E1D6E0}" type="parTrans" cxnId="{5BDC385D-4C71-43B2-A6AE-19ADC3300529}">
      <dgm:prSet/>
      <dgm:spPr/>
      <dgm:t>
        <a:bodyPr/>
        <a:lstStyle/>
        <a:p>
          <a:endParaRPr lang="de-DE"/>
        </a:p>
      </dgm:t>
    </dgm:pt>
    <dgm:pt modelId="{080B9DC1-2C14-485A-86AF-EF374585508A}" type="sibTrans" cxnId="{5BDC385D-4C71-43B2-A6AE-19ADC3300529}">
      <dgm:prSet/>
      <dgm:spPr/>
      <dgm:t>
        <a:bodyPr/>
        <a:lstStyle/>
        <a:p>
          <a:endParaRPr lang="de-DE"/>
        </a:p>
      </dgm:t>
    </dgm:pt>
    <dgm:pt modelId="{733A17AA-97CB-42EE-B64F-585313A1FB20}">
      <dgm:prSet/>
      <dgm:spPr/>
      <dgm:t>
        <a:bodyPr/>
        <a:lstStyle/>
        <a:p>
          <a:r>
            <a:rPr lang="de-DE" b="1" dirty="0" smtClean="0"/>
            <a:t>Deuten</a:t>
          </a:r>
          <a:r>
            <a:rPr lang="de-DE" b="0" dirty="0" smtClean="0"/>
            <a:t>: Funktion bzw. Wirkung benennen</a:t>
          </a:r>
          <a:endParaRPr lang="de-DE" b="0" dirty="0"/>
        </a:p>
      </dgm:t>
    </dgm:pt>
    <dgm:pt modelId="{58A0FDDC-BE27-4921-848E-BB8908D61A67}" type="parTrans" cxnId="{3AC28502-9BBF-4AE5-A38C-61AB8F90D4EF}">
      <dgm:prSet/>
      <dgm:spPr/>
      <dgm:t>
        <a:bodyPr/>
        <a:lstStyle/>
        <a:p>
          <a:endParaRPr lang="de-DE"/>
        </a:p>
      </dgm:t>
    </dgm:pt>
    <dgm:pt modelId="{B747001E-E0FC-464D-B557-8C0C29F0186A}" type="sibTrans" cxnId="{3AC28502-9BBF-4AE5-A38C-61AB8F90D4EF}">
      <dgm:prSet/>
      <dgm:spPr/>
      <dgm:t>
        <a:bodyPr/>
        <a:lstStyle/>
        <a:p>
          <a:endParaRPr lang="de-DE"/>
        </a:p>
      </dgm:t>
    </dgm:pt>
    <dgm:pt modelId="{D295C300-19BD-4576-9103-E55338F984A0}">
      <dgm:prSet phldrT="[Text]"/>
      <dgm:spPr/>
      <dgm:t>
        <a:bodyPr/>
        <a:lstStyle/>
        <a:p>
          <a:r>
            <a:rPr lang="de-DE" dirty="0" smtClean="0"/>
            <a:t>Mit Fachterminus </a:t>
          </a:r>
          <a:r>
            <a:rPr lang="de-DE" b="1" dirty="0" smtClean="0"/>
            <a:t>benennen </a:t>
          </a:r>
          <a:r>
            <a:rPr lang="de-DE" b="0" dirty="0" smtClean="0"/>
            <a:t>(z.B. hypotaktischer Satzbau)</a:t>
          </a:r>
          <a:endParaRPr lang="de-DE" b="1" dirty="0"/>
        </a:p>
      </dgm:t>
    </dgm:pt>
    <dgm:pt modelId="{2AC223B5-3C92-4A41-BD7D-3187CF9B96C0}" type="parTrans" cxnId="{64856557-E23A-4805-B48D-75E9428CA286}">
      <dgm:prSet/>
      <dgm:spPr/>
      <dgm:t>
        <a:bodyPr/>
        <a:lstStyle/>
        <a:p>
          <a:endParaRPr lang="de-DE"/>
        </a:p>
      </dgm:t>
    </dgm:pt>
    <dgm:pt modelId="{1A5328EE-8DCB-4374-963A-FDD7666DC40B}" type="sibTrans" cxnId="{64856557-E23A-4805-B48D-75E9428CA286}">
      <dgm:prSet/>
      <dgm:spPr/>
      <dgm:t>
        <a:bodyPr/>
        <a:lstStyle/>
        <a:p>
          <a:endParaRPr lang="de-DE"/>
        </a:p>
      </dgm:t>
    </dgm:pt>
    <dgm:pt modelId="{C1766D1F-7D4E-4A8D-8346-58B67FE60220}">
      <dgm:prSet/>
      <dgm:spPr/>
      <dgm:t>
        <a:bodyPr/>
        <a:lstStyle/>
        <a:p>
          <a:r>
            <a:rPr lang="de-DE" b="0" dirty="0" smtClean="0"/>
            <a:t>Rückbindung an Gesamtaussage (Deutungsthese) </a:t>
          </a:r>
          <a:endParaRPr lang="de-DE" b="0" dirty="0"/>
        </a:p>
      </dgm:t>
    </dgm:pt>
    <dgm:pt modelId="{20F0C3D9-BDE5-4C43-96F5-E34EA99471C6}" type="parTrans" cxnId="{05797C46-B654-4928-A54B-4529D83F698E}">
      <dgm:prSet/>
      <dgm:spPr/>
      <dgm:t>
        <a:bodyPr/>
        <a:lstStyle/>
        <a:p>
          <a:endParaRPr lang="de-DE"/>
        </a:p>
      </dgm:t>
    </dgm:pt>
    <dgm:pt modelId="{A42CF322-F45E-43CB-969F-D3BA6BB11923}" type="sibTrans" cxnId="{05797C46-B654-4928-A54B-4529D83F698E}">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t>
        <a:bodyPr/>
        <a:lstStyle/>
        <a:p>
          <a:endParaRPr lang="de-DE"/>
        </a:p>
      </dgm:t>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0" presStyleCnt="4">
        <dgm:presLayoutVars>
          <dgm:chMax val="1"/>
          <dgm:bulletEnabled val="1"/>
        </dgm:presLayoutVars>
      </dgm:prSet>
      <dgm:spPr/>
      <dgm:t>
        <a:bodyPr/>
        <a:lstStyle/>
        <a:p>
          <a:endParaRPr lang="de-DE"/>
        </a:p>
      </dgm:t>
    </dgm:pt>
    <dgm:pt modelId="{DCB4579E-2360-445D-B17C-60FD232FFC34}" type="pres">
      <dgm:prSet presAssocID="{8E00C3C7-F67A-4CD8-B089-892610CC1BCC}" presName="descendantText" presStyleLbl="alignAcc1" presStyleIdx="0" presStyleCnt="4" custLinFactNeighborX="-143" custLinFactNeighborY="1513">
        <dgm:presLayoutVars>
          <dgm:bulletEnabled val="1"/>
        </dgm:presLayoutVars>
      </dgm:prSet>
      <dgm:spPr/>
      <dgm:t>
        <a:bodyPr/>
        <a:lstStyle/>
        <a:p>
          <a:endParaRPr lang="de-DE"/>
        </a:p>
      </dgm:t>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1" presStyleCnt="4">
        <dgm:presLayoutVars>
          <dgm:chMax val="1"/>
          <dgm:bulletEnabled val="1"/>
        </dgm:presLayoutVars>
      </dgm:prSet>
      <dgm:spPr/>
      <dgm:t>
        <a:bodyPr/>
        <a:lstStyle/>
        <a:p>
          <a:endParaRPr lang="de-DE"/>
        </a:p>
      </dgm:t>
    </dgm:pt>
    <dgm:pt modelId="{4FF468E0-5CB3-459E-AE78-05258B8F667D}" type="pres">
      <dgm:prSet presAssocID="{4CFAE2D2-8CC8-464A-B54E-CD02E1FB10A3}" presName="descendantText" presStyleLbl="alignAcc1" presStyleIdx="1" presStyleCnt="4">
        <dgm:presLayoutVars>
          <dgm:bulletEnabled val="1"/>
        </dgm:presLayoutVars>
      </dgm:prSet>
      <dgm:spPr/>
      <dgm:t>
        <a:bodyPr/>
        <a:lstStyle/>
        <a:p>
          <a:endParaRPr lang="de-DE"/>
        </a:p>
      </dgm:t>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2" presStyleCnt="4">
        <dgm:presLayoutVars>
          <dgm:chMax val="1"/>
          <dgm:bulletEnabled val="1"/>
        </dgm:presLayoutVars>
      </dgm:prSet>
      <dgm:spPr/>
      <dgm:t>
        <a:bodyPr/>
        <a:lstStyle/>
        <a:p>
          <a:endParaRPr lang="de-DE"/>
        </a:p>
      </dgm:t>
    </dgm:pt>
    <dgm:pt modelId="{0C9B5709-A66A-41EC-9BF4-E325F45D8B5A}" type="pres">
      <dgm:prSet presAssocID="{AA496DA6-1D55-4200-9404-8ACD5F8C3373}" presName="descendantText" presStyleLbl="alignAcc1" presStyleIdx="2" presStyleCnt="4">
        <dgm:presLayoutVars>
          <dgm:bulletEnabled val="1"/>
        </dgm:presLayoutVars>
      </dgm:prSet>
      <dgm:spPr/>
      <dgm:t>
        <a:bodyPr/>
        <a:lstStyle/>
        <a:p>
          <a:endParaRPr lang="de-DE"/>
        </a:p>
      </dgm:t>
    </dgm:pt>
    <dgm:pt modelId="{BD15E378-5031-4C40-9896-F662D402B9C4}" type="pres">
      <dgm:prSet presAssocID="{0160D0A0-5A34-434E-AEE7-85A0A63717FD}" presName="sp" presStyleCnt="0"/>
      <dgm:spPr/>
    </dgm:pt>
    <dgm:pt modelId="{9D949FB1-6544-409E-B3DC-23A430E25C0D}" type="pres">
      <dgm:prSet presAssocID="{D1053D98-F211-4D26-924F-2C834046EFE0}" presName="composite" presStyleCnt="0"/>
      <dgm:spPr/>
    </dgm:pt>
    <dgm:pt modelId="{CE13ED7C-E155-465F-8593-7E326E705764}" type="pres">
      <dgm:prSet presAssocID="{D1053D98-F211-4D26-924F-2C834046EFE0}" presName="parentText" presStyleLbl="alignNode1" presStyleIdx="3" presStyleCnt="4">
        <dgm:presLayoutVars>
          <dgm:chMax val="1"/>
          <dgm:bulletEnabled val="1"/>
        </dgm:presLayoutVars>
      </dgm:prSet>
      <dgm:spPr/>
      <dgm:t>
        <a:bodyPr/>
        <a:lstStyle/>
        <a:p>
          <a:endParaRPr lang="de-DE"/>
        </a:p>
      </dgm:t>
    </dgm:pt>
    <dgm:pt modelId="{F43CA485-8F07-42BB-AADC-95E5B68DBAB8}" type="pres">
      <dgm:prSet presAssocID="{D1053D98-F211-4D26-924F-2C834046EFE0}" presName="descendantText" presStyleLbl="alignAcc1" presStyleIdx="3" presStyleCnt="4" custLinFactNeighborX="58" custLinFactNeighborY="2191">
        <dgm:presLayoutVars>
          <dgm:bulletEnabled val="1"/>
        </dgm:presLayoutVars>
      </dgm:prSet>
      <dgm:spPr/>
      <dgm:t>
        <a:bodyPr/>
        <a:lstStyle/>
        <a:p>
          <a:endParaRPr lang="de-DE"/>
        </a:p>
      </dgm:t>
    </dgm:pt>
  </dgm:ptLst>
  <dgm:cxnLst>
    <dgm:cxn modelId="{64856557-E23A-4805-B48D-75E9428CA286}" srcId="{4CFAE2D2-8CC8-464A-B54E-CD02E1FB10A3}" destId="{D295C300-19BD-4576-9103-E55338F984A0}" srcOrd="1" destOrd="0" parTransId="{2AC223B5-3C92-4A41-BD7D-3187CF9B96C0}" sibTransId="{1A5328EE-8DCB-4374-963A-FDD7666DC40B}"/>
    <dgm:cxn modelId="{5BDC385D-4C71-43B2-A6AE-19ADC3300529}" srcId="{41FD0DFB-2CB3-4E82-83F7-F6032909C1D7}" destId="{D1053D98-F211-4D26-924F-2C834046EFE0}" srcOrd="3" destOrd="0" parTransId="{BA9B591B-F4E1-4E9A-8827-AB7849E1D6E0}" sibTransId="{080B9DC1-2C14-485A-86AF-EF374585508A}"/>
    <dgm:cxn modelId="{3AC28502-9BBF-4AE5-A38C-61AB8F90D4EF}" srcId="{D1053D98-F211-4D26-924F-2C834046EFE0}" destId="{733A17AA-97CB-42EE-B64F-585313A1FB20}" srcOrd="0" destOrd="0" parTransId="{58A0FDDC-BE27-4921-848E-BB8908D61A67}" sibTransId="{B747001E-E0FC-464D-B557-8C0C29F0186A}"/>
    <dgm:cxn modelId="{0A946859-D1F5-4466-9767-B3A58DD7A664}" srcId="{AA496DA6-1D55-4200-9404-8ACD5F8C3373}" destId="{8CEC6DDF-614E-4F6E-99B7-15A9DE255A9E}" srcOrd="0" destOrd="0" parTransId="{86F75CC3-F008-40D4-B98B-A3B14D909B8F}" sibTransId="{62A4524B-C765-4D1A-A7A0-31644D9CCBB7}"/>
    <dgm:cxn modelId="{05797C46-B654-4928-A54B-4529D83F698E}" srcId="{D1053D98-F211-4D26-924F-2C834046EFE0}" destId="{C1766D1F-7D4E-4A8D-8346-58B67FE60220}" srcOrd="1" destOrd="0" parTransId="{20F0C3D9-BDE5-4C43-96F5-E34EA99471C6}" sibTransId="{A42CF322-F45E-43CB-969F-D3BA6BB11923}"/>
    <dgm:cxn modelId="{05899916-A03B-4DC2-8A9C-CFBB0D5C6044}" srcId="{4CFAE2D2-8CC8-464A-B54E-CD02E1FB10A3}" destId="{3AC0A516-5D63-43BB-AD49-D54EAD3DB045}" srcOrd="0" destOrd="0" parTransId="{F84C7F10-EEC1-4ED9-AF57-BB92B87A7773}" sibTransId="{FA498EBA-8A14-4DC7-9FE9-9DE413F5CA47}"/>
    <dgm:cxn modelId="{89F89D2A-174D-464D-BC19-32694E107B71}" type="presOf" srcId="{3AC0A516-5D63-43BB-AD49-D54EAD3DB045}" destId="{4FF468E0-5CB3-459E-AE78-05258B8F667D}" srcOrd="0" destOrd="0" presId="urn:microsoft.com/office/officeart/2005/8/layout/chevron2"/>
    <dgm:cxn modelId="{16D6CD81-DF64-40EA-BC0C-5EE5FBF55E03}" srcId="{8E00C3C7-F67A-4CD8-B089-892610CC1BCC}" destId="{20B19399-C829-4C4B-9082-0D76DD817B14}" srcOrd="0" destOrd="0" parTransId="{8E577066-D15D-4D44-AB18-7A9281BE8006}" sibTransId="{415DFDE3-E8B4-4780-B2AF-34EA095C713E}"/>
    <dgm:cxn modelId="{2AF260D9-C8AA-4EA8-B5CA-EBFD99837EE9}" type="presOf" srcId="{D1053D98-F211-4D26-924F-2C834046EFE0}" destId="{CE13ED7C-E155-465F-8593-7E326E705764}" srcOrd="0" destOrd="0" presId="urn:microsoft.com/office/officeart/2005/8/layout/chevron2"/>
    <dgm:cxn modelId="{DE28007C-D9C1-4F9F-814A-E213795A992F}" type="presOf" srcId="{4CFAE2D2-8CC8-464A-B54E-CD02E1FB10A3}" destId="{4BE31451-B7C6-4470-8689-3F2D40FE3DF3}" srcOrd="0" destOrd="0" presId="urn:microsoft.com/office/officeart/2005/8/layout/chevron2"/>
    <dgm:cxn modelId="{FE10209F-D610-4167-9B09-D9FFC1BD8BE1}" srcId="{41FD0DFB-2CB3-4E82-83F7-F6032909C1D7}" destId="{AA496DA6-1D55-4200-9404-8ACD5F8C3373}" srcOrd="2" destOrd="0" parTransId="{9A201C81-7B98-400D-988E-60AE75981564}" sibTransId="{0160D0A0-5A34-434E-AEE7-85A0A63717FD}"/>
    <dgm:cxn modelId="{1DA1AFD8-3F13-4659-9E7B-95AEC4846308}" type="presOf" srcId="{20B19399-C829-4C4B-9082-0D76DD817B14}" destId="{DCB4579E-2360-445D-B17C-60FD232FFC34}" srcOrd="0" destOrd="0" presId="urn:microsoft.com/office/officeart/2005/8/layout/chevron2"/>
    <dgm:cxn modelId="{78A77A85-20E4-4B98-A816-6FABE2D0F134}" type="presOf" srcId="{41FD0DFB-2CB3-4E82-83F7-F6032909C1D7}" destId="{E9DF15CF-E323-4007-8F17-1AA2405F3E27}" srcOrd="0" destOrd="0" presId="urn:microsoft.com/office/officeart/2005/8/layout/chevron2"/>
    <dgm:cxn modelId="{8FAC2E15-BEDC-45AE-8DA6-DBA7FFE128A0}" type="presOf" srcId="{8CEC6DDF-614E-4F6E-99B7-15A9DE255A9E}" destId="{0C9B5709-A66A-41EC-9BF4-E325F45D8B5A}" srcOrd="0" destOrd="0" presId="urn:microsoft.com/office/officeart/2005/8/layout/chevron2"/>
    <dgm:cxn modelId="{5E8872A8-D9DB-439F-B86A-9F4DAEA125F0}" type="presOf" srcId="{AA496DA6-1D55-4200-9404-8ACD5F8C3373}" destId="{DC7AD170-CF33-4F04-8F2A-09213310A2ED}" srcOrd="0" destOrd="0" presId="urn:microsoft.com/office/officeart/2005/8/layout/chevron2"/>
    <dgm:cxn modelId="{628EA7C5-6E4B-47C8-94DA-5D4D6A26E70A}" srcId="{41FD0DFB-2CB3-4E82-83F7-F6032909C1D7}" destId="{8E00C3C7-F67A-4CD8-B089-892610CC1BCC}" srcOrd="0" destOrd="0" parTransId="{72087F1C-D696-42DD-AD64-40B9A0DEF092}" sibTransId="{85E07E67-DE75-4947-8A0D-3E771EEFB5FF}"/>
    <dgm:cxn modelId="{8ACD00BF-621F-4340-945A-69A54CECC9DE}" type="presOf" srcId="{8E00C3C7-F67A-4CD8-B089-892610CC1BCC}" destId="{05D1EDF3-B192-4E40-938E-0AC95BA51578}" srcOrd="0" destOrd="0" presId="urn:microsoft.com/office/officeart/2005/8/layout/chevron2"/>
    <dgm:cxn modelId="{45B6A7ED-1B3A-4CB9-938F-F36DE9E4AB9E}" type="presOf" srcId="{733A17AA-97CB-42EE-B64F-585313A1FB20}" destId="{F43CA485-8F07-42BB-AADC-95E5B68DBAB8}" srcOrd="0" destOrd="0" presId="urn:microsoft.com/office/officeart/2005/8/layout/chevron2"/>
    <dgm:cxn modelId="{C385037F-CB6D-4F9E-B9A8-3949FC01B738}" srcId="{41FD0DFB-2CB3-4E82-83F7-F6032909C1D7}" destId="{4CFAE2D2-8CC8-464A-B54E-CD02E1FB10A3}" srcOrd="1" destOrd="0" parTransId="{64F28E7F-F74E-46E3-8CAF-9597253239E9}" sibTransId="{A27BE385-5E9B-4AF7-AD0F-0E20199F8B71}"/>
    <dgm:cxn modelId="{889316F0-123D-4182-AF5B-9BD15AADD5E2}" type="presOf" srcId="{D295C300-19BD-4576-9103-E55338F984A0}" destId="{4FF468E0-5CB3-459E-AE78-05258B8F667D}" srcOrd="0" destOrd="1" presId="urn:microsoft.com/office/officeart/2005/8/layout/chevron2"/>
    <dgm:cxn modelId="{A368F989-6BB8-463A-B52D-36AE9EFCCA53}" type="presOf" srcId="{C1766D1F-7D4E-4A8D-8346-58B67FE60220}" destId="{F43CA485-8F07-42BB-AADC-95E5B68DBAB8}" srcOrd="0" destOrd="1" presId="urn:microsoft.com/office/officeart/2005/8/layout/chevron2"/>
    <dgm:cxn modelId="{3E7DDF41-AF00-43D7-A3F8-6113E259D913}" type="presParOf" srcId="{E9DF15CF-E323-4007-8F17-1AA2405F3E27}" destId="{59C51456-248E-4E8F-BAE1-60AA134B4EBA}" srcOrd="0" destOrd="0" presId="urn:microsoft.com/office/officeart/2005/8/layout/chevron2"/>
    <dgm:cxn modelId="{31A8DDC3-4446-4B18-9FF3-BA485205F25A}" type="presParOf" srcId="{59C51456-248E-4E8F-BAE1-60AA134B4EBA}" destId="{05D1EDF3-B192-4E40-938E-0AC95BA51578}" srcOrd="0" destOrd="0" presId="urn:microsoft.com/office/officeart/2005/8/layout/chevron2"/>
    <dgm:cxn modelId="{2BD1E9A8-C5A2-4B7A-8B46-44E01DF41139}" type="presParOf" srcId="{59C51456-248E-4E8F-BAE1-60AA134B4EBA}" destId="{DCB4579E-2360-445D-B17C-60FD232FFC34}" srcOrd="1" destOrd="0" presId="urn:microsoft.com/office/officeart/2005/8/layout/chevron2"/>
    <dgm:cxn modelId="{D9513A9A-8F8C-4967-96DE-C5AAC4C004E4}" type="presParOf" srcId="{E9DF15CF-E323-4007-8F17-1AA2405F3E27}" destId="{048B6CB1-701E-4040-84B0-7E70E9EA11A3}" srcOrd="1" destOrd="0" presId="urn:microsoft.com/office/officeart/2005/8/layout/chevron2"/>
    <dgm:cxn modelId="{A93C0BC0-1E1D-4F6A-A3C3-E8D8A511F041}" type="presParOf" srcId="{E9DF15CF-E323-4007-8F17-1AA2405F3E27}" destId="{2AA125B5-61F6-41BA-A749-0FA301A03155}" srcOrd="2" destOrd="0" presId="urn:microsoft.com/office/officeart/2005/8/layout/chevron2"/>
    <dgm:cxn modelId="{3099B287-7A28-4F6A-829E-6E0A17FD38AE}" type="presParOf" srcId="{2AA125B5-61F6-41BA-A749-0FA301A03155}" destId="{4BE31451-B7C6-4470-8689-3F2D40FE3DF3}" srcOrd="0" destOrd="0" presId="urn:microsoft.com/office/officeart/2005/8/layout/chevron2"/>
    <dgm:cxn modelId="{5560E50D-217E-4BFA-AE4B-21E7F7AC0B12}" type="presParOf" srcId="{2AA125B5-61F6-41BA-A749-0FA301A03155}" destId="{4FF468E0-5CB3-459E-AE78-05258B8F667D}" srcOrd="1" destOrd="0" presId="urn:microsoft.com/office/officeart/2005/8/layout/chevron2"/>
    <dgm:cxn modelId="{EC96FB9F-CF3C-4EAD-845A-B513FB0E94F3}" type="presParOf" srcId="{E9DF15CF-E323-4007-8F17-1AA2405F3E27}" destId="{2A61AC4D-80A6-435D-96C2-B3E9B3C27401}" srcOrd="3" destOrd="0" presId="urn:microsoft.com/office/officeart/2005/8/layout/chevron2"/>
    <dgm:cxn modelId="{F610E31C-CC40-401A-85C4-D9E32DF780F3}" type="presParOf" srcId="{E9DF15CF-E323-4007-8F17-1AA2405F3E27}" destId="{02A9107B-335D-46BF-9FA5-9533DB51381F}" srcOrd="4" destOrd="0" presId="urn:microsoft.com/office/officeart/2005/8/layout/chevron2"/>
    <dgm:cxn modelId="{CA647E36-09BD-48D7-8ED8-6687C5E5F17D}" type="presParOf" srcId="{02A9107B-335D-46BF-9FA5-9533DB51381F}" destId="{DC7AD170-CF33-4F04-8F2A-09213310A2ED}" srcOrd="0" destOrd="0" presId="urn:microsoft.com/office/officeart/2005/8/layout/chevron2"/>
    <dgm:cxn modelId="{604EAC60-2128-414B-AC85-B4D831CFBD80}" type="presParOf" srcId="{02A9107B-335D-46BF-9FA5-9533DB51381F}" destId="{0C9B5709-A66A-41EC-9BF4-E325F45D8B5A}" srcOrd="1" destOrd="0" presId="urn:microsoft.com/office/officeart/2005/8/layout/chevron2"/>
    <dgm:cxn modelId="{A2CF45AE-97BC-4CD2-B056-B6B04C76258D}" type="presParOf" srcId="{E9DF15CF-E323-4007-8F17-1AA2405F3E27}" destId="{BD15E378-5031-4C40-9896-F662D402B9C4}" srcOrd="5" destOrd="0" presId="urn:microsoft.com/office/officeart/2005/8/layout/chevron2"/>
    <dgm:cxn modelId="{AB0C2262-7900-452B-A175-2C362209D5A2}" type="presParOf" srcId="{E9DF15CF-E323-4007-8F17-1AA2405F3E27}" destId="{9D949FB1-6544-409E-B3DC-23A430E25C0D}" srcOrd="6" destOrd="0" presId="urn:microsoft.com/office/officeart/2005/8/layout/chevron2"/>
    <dgm:cxn modelId="{336061FE-444B-4476-B513-069D335648CA}" type="presParOf" srcId="{9D949FB1-6544-409E-B3DC-23A430E25C0D}" destId="{CE13ED7C-E155-465F-8593-7E326E705764}" srcOrd="0" destOrd="0" presId="urn:microsoft.com/office/officeart/2005/8/layout/chevron2"/>
    <dgm:cxn modelId="{C7F9A937-6230-44B7-BCAE-FB3DDFE6276C}" type="presParOf" srcId="{9D949FB1-6544-409E-B3DC-23A430E25C0D}" destId="{F43CA485-8F07-42BB-AADC-95E5B68DB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17FE-1B47-4D4C-B39B-34E698464471}">
      <dsp:nvSpPr>
        <dsp:cNvPr id="0" name=""/>
        <dsp:cNvSpPr/>
      </dsp:nvSpPr>
      <dsp:spPr>
        <a:xfrm rot="5400000">
          <a:off x="-369861" y="372934"/>
          <a:ext cx="1442596" cy="70287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1</a:t>
          </a:r>
          <a:endParaRPr lang="de-DE" sz="1900" kern="1200" dirty="0"/>
        </a:p>
      </dsp:txBody>
      <dsp:txXfrm rot="-5400000">
        <a:off x="0" y="354510"/>
        <a:ext cx="702873" cy="739723"/>
      </dsp:txXfrm>
    </dsp:sp>
    <dsp:sp modelId="{4C278E0A-C22D-4062-8496-66E2B8EF22A9}">
      <dsp:nvSpPr>
        <dsp:cNvPr id="0" name=""/>
        <dsp:cNvSpPr/>
      </dsp:nvSpPr>
      <dsp:spPr>
        <a:xfrm rot="5400000">
          <a:off x="3913000" y="-3168362"/>
          <a:ext cx="1013775" cy="74340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t>Inhalt</a:t>
          </a:r>
          <a:r>
            <a:rPr lang="de-DE" sz="2000" kern="1200" dirty="0" smtClean="0"/>
            <a:t> untersuchen (vgl. Inhaltsangabe)</a:t>
          </a:r>
          <a:br>
            <a:rPr lang="de-DE" sz="2000" kern="1200" dirty="0" smtClean="0"/>
          </a:br>
          <a:r>
            <a:rPr lang="de-DE" sz="1300" kern="1200" dirty="0" smtClean="0"/>
            <a:t>„</a:t>
          </a:r>
          <a:r>
            <a:rPr lang="de-DE" sz="1300" i="1" kern="1200" dirty="0" smtClean="0"/>
            <a:t>Herrn K.s Lieblingstier“: Eigenschaften sortieren nach Stärken und Schwächen und Eigenschaften, die sich so oder so interpretieren lassen</a:t>
          </a:r>
          <a:endParaRPr lang="de-DE" sz="1300" kern="1200" dirty="0"/>
        </a:p>
      </dsp:txBody>
      <dsp:txXfrm rot="-5400000">
        <a:off x="702873" y="91253"/>
        <a:ext cx="7384542" cy="914799"/>
      </dsp:txXfrm>
    </dsp:sp>
    <dsp:sp modelId="{05D1EDF3-B192-4E40-938E-0AC95BA51578}">
      <dsp:nvSpPr>
        <dsp:cNvPr id="0" name=""/>
        <dsp:cNvSpPr/>
      </dsp:nvSpPr>
      <dsp:spPr>
        <a:xfrm rot="5400000">
          <a:off x="-150615" y="1463933"/>
          <a:ext cx="1004104" cy="702873"/>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2</a:t>
          </a:r>
          <a:endParaRPr lang="de-DE" sz="1900" kern="1200" dirty="0"/>
        </a:p>
      </dsp:txBody>
      <dsp:txXfrm rot="-5400000">
        <a:off x="1" y="1664755"/>
        <a:ext cx="702873" cy="301231"/>
      </dsp:txXfrm>
    </dsp:sp>
    <dsp:sp modelId="{DCB4579E-2360-445D-B17C-60FD232FFC34}">
      <dsp:nvSpPr>
        <dsp:cNvPr id="0" name=""/>
        <dsp:cNvSpPr/>
      </dsp:nvSpPr>
      <dsp:spPr>
        <a:xfrm rot="5400000">
          <a:off x="4082923" y="-2067488"/>
          <a:ext cx="652667" cy="7434030"/>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t>Vergleichsaspekt </a:t>
          </a:r>
          <a:r>
            <a:rPr lang="de-DE" sz="2000" kern="1200" dirty="0" smtClean="0"/>
            <a:t> festlegen</a:t>
          </a:r>
          <a:r>
            <a:rPr lang="de-DE" sz="1600" kern="1200" dirty="0" smtClean="0"/>
            <a:t/>
          </a:r>
          <a:br>
            <a:rPr lang="de-DE" sz="1600" kern="1200" dirty="0" smtClean="0"/>
          </a:br>
          <a:r>
            <a:rPr lang="de-DE" sz="1500" i="1" kern="1200" dirty="0" smtClean="0"/>
            <a:t>hier: Eigenschaften, die einen positiv auszeichnen</a:t>
          </a:r>
          <a:endParaRPr lang="de-DE" sz="1500" b="1" i="1" kern="1200" dirty="0"/>
        </a:p>
      </dsp:txBody>
      <dsp:txXfrm rot="-5400000">
        <a:off x="692242" y="1355054"/>
        <a:ext cx="7402169" cy="588945"/>
      </dsp:txXfrm>
    </dsp:sp>
    <dsp:sp modelId="{4BE31451-B7C6-4470-8689-3F2D40FE3DF3}">
      <dsp:nvSpPr>
        <dsp:cNvPr id="0" name=""/>
        <dsp:cNvSpPr/>
      </dsp:nvSpPr>
      <dsp:spPr>
        <a:xfrm rot="5400000">
          <a:off x="-150615" y="2324439"/>
          <a:ext cx="1004104" cy="702873"/>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3</a:t>
          </a:r>
          <a:endParaRPr lang="de-DE" sz="1900" kern="1200" dirty="0"/>
        </a:p>
      </dsp:txBody>
      <dsp:txXfrm rot="-5400000">
        <a:off x="1" y="2525261"/>
        <a:ext cx="702873" cy="301231"/>
      </dsp:txXfrm>
    </dsp:sp>
    <dsp:sp modelId="{4FF468E0-5CB3-459E-AE78-05258B8F667D}">
      <dsp:nvSpPr>
        <dsp:cNvPr id="0" name=""/>
        <dsp:cNvSpPr/>
      </dsp:nvSpPr>
      <dsp:spPr>
        <a:xfrm rot="5400000">
          <a:off x="4093554" y="-1205611"/>
          <a:ext cx="652667" cy="7434030"/>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smtClean="0"/>
            <a:t>Die </a:t>
          </a:r>
          <a:r>
            <a:rPr lang="de-DE" sz="2000" b="1" kern="1200" dirty="0" smtClean="0"/>
            <a:t>Bildebene</a:t>
          </a:r>
          <a:r>
            <a:rPr lang="de-DE" sz="2000" kern="1200" dirty="0" smtClean="0"/>
            <a:t> auf die </a:t>
          </a:r>
          <a:r>
            <a:rPr lang="de-DE" sz="2000" b="1" kern="1200" dirty="0" smtClean="0"/>
            <a:t>Sachebene</a:t>
          </a:r>
          <a:r>
            <a:rPr lang="de-DE" sz="2000" kern="1200" dirty="0" smtClean="0"/>
            <a:t> übertragen</a:t>
          </a:r>
          <a:r>
            <a:rPr lang="de-DE" sz="1800" kern="1200" dirty="0" smtClean="0"/>
            <a:t/>
          </a:r>
          <a:br>
            <a:rPr lang="de-DE" sz="1800" kern="1200" dirty="0" smtClean="0"/>
          </a:br>
          <a:r>
            <a:rPr lang="de-DE" sz="1500" i="1" kern="1200" dirty="0" smtClean="0">
              <a:sym typeface="Wingdings"/>
            </a:rPr>
            <a:t>hier: Eigenschaften des Elefanten übertragen auf Menschen</a:t>
          </a:r>
          <a:endParaRPr lang="de-DE" sz="1500" b="1" i="1" kern="1200" dirty="0"/>
        </a:p>
      </dsp:txBody>
      <dsp:txXfrm rot="-5400000">
        <a:off x="702873" y="2216931"/>
        <a:ext cx="7402169" cy="588945"/>
      </dsp:txXfrm>
    </dsp:sp>
    <dsp:sp modelId="{DC7AD170-CF33-4F04-8F2A-09213310A2ED}">
      <dsp:nvSpPr>
        <dsp:cNvPr id="0" name=""/>
        <dsp:cNvSpPr/>
      </dsp:nvSpPr>
      <dsp:spPr>
        <a:xfrm rot="5400000">
          <a:off x="-150615" y="3207438"/>
          <a:ext cx="1004104" cy="702873"/>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4</a:t>
          </a:r>
          <a:endParaRPr lang="de-DE" sz="1900" kern="1200" dirty="0"/>
        </a:p>
      </dsp:txBody>
      <dsp:txXfrm rot="-5400000">
        <a:off x="1" y="3408260"/>
        <a:ext cx="702873" cy="301231"/>
      </dsp:txXfrm>
    </dsp:sp>
    <dsp:sp modelId="{0C9B5709-A66A-41EC-9BF4-E325F45D8B5A}">
      <dsp:nvSpPr>
        <dsp:cNvPr id="0" name=""/>
        <dsp:cNvSpPr/>
      </dsp:nvSpPr>
      <dsp:spPr>
        <a:xfrm rot="5400000">
          <a:off x="4093554" y="-333858"/>
          <a:ext cx="652667" cy="7434030"/>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t>Deuten: </a:t>
          </a:r>
          <a:r>
            <a:rPr lang="de-DE" sz="2000" b="0" kern="1200" dirty="0" smtClean="0"/>
            <a:t>Rückbindung an Deutungsthese</a:t>
          </a:r>
          <a:endParaRPr lang="de-DE" sz="2000" b="0" kern="1200" dirty="0"/>
        </a:p>
      </dsp:txBody>
      <dsp:txXfrm rot="-5400000">
        <a:off x="702873" y="3088684"/>
        <a:ext cx="7402169" cy="588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17FE-1B47-4D4C-B39B-34E698464471}">
      <dsp:nvSpPr>
        <dsp:cNvPr id="0" name=""/>
        <dsp:cNvSpPr/>
      </dsp:nvSpPr>
      <dsp:spPr>
        <a:xfrm rot="5400000">
          <a:off x="-369861" y="372934"/>
          <a:ext cx="1442596" cy="702873"/>
        </a:xfrm>
        <a:prstGeom prst="chevron">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1</a:t>
          </a:r>
          <a:endParaRPr lang="de-DE" sz="1900" kern="1200" dirty="0"/>
        </a:p>
      </dsp:txBody>
      <dsp:txXfrm rot="-5400000">
        <a:off x="0" y="354510"/>
        <a:ext cx="702873" cy="739723"/>
      </dsp:txXfrm>
    </dsp:sp>
    <dsp:sp modelId="{4C278E0A-C22D-4062-8496-66E2B8EF22A9}">
      <dsp:nvSpPr>
        <dsp:cNvPr id="0" name=""/>
        <dsp:cNvSpPr/>
      </dsp:nvSpPr>
      <dsp:spPr>
        <a:xfrm rot="5400000">
          <a:off x="3913000" y="-3168362"/>
          <a:ext cx="1013775" cy="74340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solidFill>
                <a:schemeClr val="bg1">
                  <a:lumMod val="50000"/>
                </a:schemeClr>
              </a:solidFill>
            </a:rPr>
            <a:t>Inhalt</a:t>
          </a:r>
          <a:r>
            <a:rPr lang="de-DE" sz="2000" kern="1200" dirty="0" smtClean="0">
              <a:solidFill>
                <a:schemeClr val="bg1">
                  <a:lumMod val="50000"/>
                </a:schemeClr>
              </a:solidFill>
            </a:rPr>
            <a:t> untersuchen (vgl. Inhaltsangabe)</a:t>
          </a:r>
          <a:br>
            <a:rPr lang="de-DE" sz="2000" kern="1200" dirty="0" smtClean="0">
              <a:solidFill>
                <a:schemeClr val="bg1">
                  <a:lumMod val="50000"/>
                </a:schemeClr>
              </a:solidFill>
            </a:rPr>
          </a:br>
          <a:r>
            <a:rPr lang="de-DE" sz="1300" kern="1200" dirty="0" smtClean="0">
              <a:solidFill>
                <a:schemeClr val="bg1">
                  <a:lumMod val="50000"/>
                </a:schemeClr>
              </a:solidFill>
            </a:rPr>
            <a:t>„</a:t>
          </a:r>
          <a:r>
            <a:rPr lang="de-DE" sz="1300" i="1" kern="1200" dirty="0" smtClean="0">
              <a:solidFill>
                <a:schemeClr val="bg1">
                  <a:lumMod val="50000"/>
                </a:schemeClr>
              </a:solidFill>
            </a:rPr>
            <a:t>Herrn K.s Lieblingstier“: Eigenschaften sortieren nach Stärken und Schwächen und Eigenschaften, die sich so oder so interpretieren lassen</a:t>
          </a:r>
          <a:endParaRPr lang="de-DE" sz="1300" kern="1200" dirty="0">
            <a:solidFill>
              <a:schemeClr val="bg1">
                <a:lumMod val="50000"/>
              </a:schemeClr>
            </a:solidFill>
          </a:endParaRPr>
        </a:p>
      </dsp:txBody>
      <dsp:txXfrm rot="-5400000">
        <a:off x="702873" y="91253"/>
        <a:ext cx="7384542" cy="914799"/>
      </dsp:txXfrm>
    </dsp:sp>
    <dsp:sp modelId="{05D1EDF3-B192-4E40-938E-0AC95BA51578}">
      <dsp:nvSpPr>
        <dsp:cNvPr id="0" name=""/>
        <dsp:cNvSpPr/>
      </dsp:nvSpPr>
      <dsp:spPr>
        <a:xfrm rot="5400000">
          <a:off x="-150615" y="1463933"/>
          <a:ext cx="1004104" cy="702873"/>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2</a:t>
          </a:r>
          <a:endParaRPr lang="de-DE" sz="1900" kern="1200" dirty="0"/>
        </a:p>
      </dsp:txBody>
      <dsp:txXfrm rot="-5400000">
        <a:off x="1" y="1664755"/>
        <a:ext cx="702873" cy="301231"/>
      </dsp:txXfrm>
    </dsp:sp>
    <dsp:sp modelId="{DCB4579E-2360-445D-B17C-60FD232FFC34}">
      <dsp:nvSpPr>
        <dsp:cNvPr id="0" name=""/>
        <dsp:cNvSpPr/>
      </dsp:nvSpPr>
      <dsp:spPr>
        <a:xfrm rot="5400000">
          <a:off x="4082923" y="-2067488"/>
          <a:ext cx="652667" cy="7434030"/>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t>Vergleichsaspekt </a:t>
          </a:r>
          <a:r>
            <a:rPr lang="de-DE" sz="2000" kern="1200" dirty="0" smtClean="0"/>
            <a:t> festlegen</a:t>
          </a:r>
          <a:r>
            <a:rPr lang="de-DE" sz="1600" kern="1200" dirty="0" smtClean="0"/>
            <a:t/>
          </a:r>
          <a:br>
            <a:rPr lang="de-DE" sz="1600" kern="1200" dirty="0" smtClean="0"/>
          </a:br>
          <a:r>
            <a:rPr lang="de-DE" sz="1500" i="1" kern="1200" dirty="0" smtClean="0"/>
            <a:t>hier: Eigenschaften, die einen positiv auszeichnen</a:t>
          </a:r>
          <a:endParaRPr lang="de-DE" sz="1500" b="1" i="1" kern="1200" dirty="0"/>
        </a:p>
      </dsp:txBody>
      <dsp:txXfrm rot="-5400000">
        <a:off x="692242" y="1355054"/>
        <a:ext cx="7402169" cy="588945"/>
      </dsp:txXfrm>
    </dsp:sp>
    <dsp:sp modelId="{4BE31451-B7C6-4470-8689-3F2D40FE3DF3}">
      <dsp:nvSpPr>
        <dsp:cNvPr id="0" name=""/>
        <dsp:cNvSpPr/>
      </dsp:nvSpPr>
      <dsp:spPr>
        <a:xfrm rot="5400000">
          <a:off x="-150615" y="2324439"/>
          <a:ext cx="1004104" cy="702873"/>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3</a:t>
          </a:r>
          <a:endParaRPr lang="de-DE" sz="1900" kern="1200" dirty="0"/>
        </a:p>
      </dsp:txBody>
      <dsp:txXfrm rot="-5400000">
        <a:off x="1" y="2525261"/>
        <a:ext cx="702873" cy="301231"/>
      </dsp:txXfrm>
    </dsp:sp>
    <dsp:sp modelId="{4FF468E0-5CB3-459E-AE78-05258B8F667D}">
      <dsp:nvSpPr>
        <dsp:cNvPr id="0" name=""/>
        <dsp:cNvSpPr/>
      </dsp:nvSpPr>
      <dsp:spPr>
        <a:xfrm rot="5400000">
          <a:off x="4093554" y="-1205611"/>
          <a:ext cx="652667" cy="7434030"/>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smtClean="0"/>
            <a:t>Die </a:t>
          </a:r>
          <a:r>
            <a:rPr lang="de-DE" sz="2000" b="1" kern="1200" dirty="0" smtClean="0"/>
            <a:t>Bildebene</a:t>
          </a:r>
          <a:r>
            <a:rPr lang="de-DE" sz="2000" kern="1200" dirty="0" smtClean="0"/>
            <a:t> auf die </a:t>
          </a:r>
          <a:r>
            <a:rPr lang="de-DE" sz="2000" b="1" kern="1200" dirty="0" smtClean="0"/>
            <a:t>Sachebene</a:t>
          </a:r>
          <a:r>
            <a:rPr lang="de-DE" sz="2000" kern="1200" dirty="0" smtClean="0"/>
            <a:t> übertragen</a:t>
          </a:r>
          <a:r>
            <a:rPr lang="de-DE" sz="1800" kern="1200" dirty="0" smtClean="0"/>
            <a:t/>
          </a:r>
          <a:br>
            <a:rPr lang="de-DE" sz="1800" kern="1200" dirty="0" smtClean="0"/>
          </a:br>
          <a:r>
            <a:rPr lang="de-DE" sz="1500" i="1" kern="1200" dirty="0" smtClean="0">
              <a:sym typeface="Wingdings"/>
            </a:rPr>
            <a:t>hier: Eigenschaften des Elefanten übertragen auf Menschen</a:t>
          </a:r>
          <a:endParaRPr lang="de-DE" sz="1500" b="1" i="1" kern="1200" dirty="0"/>
        </a:p>
      </dsp:txBody>
      <dsp:txXfrm rot="-5400000">
        <a:off x="702873" y="2216931"/>
        <a:ext cx="7402169" cy="588945"/>
      </dsp:txXfrm>
    </dsp:sp>
    <dsp:sp modelId="{DC7AD170-CF33-4F04-8F2A-09213310A2ED}">
      <dsp:nvSpPr>
        <dsp:cNvPr id="0" name=""/>
        <dsp:cNvSpPr/>
      </dsp:nvSpPr>
      <dsp:spPr>
        <a:xfrm rot="5400000">
          <a:off x="-150615" y="3207438"/>
          <a:ext cx="1004104" cy="702873"/>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smtClean="0"/>
            <a:t>4</a:t>
          </a:r>
          <a:endParaRPr lang="de-DE" sz="1900" kern="1200" dirty="0"/>
        </a:p>
      </dsp:txBody>
      <dsp:txXfrm rot="-5400000">
        <a:off x="1" y="3408260"/>
        <a:ext cx="702873" cy="301231"/>
      </dsp:txXfrm>
    </dsp:sp>
    <dsp:sp modelId="{0C9B5709-A66A-41EC-9BF4-E325F45D8B5A}">
      <dsp:nvSpPr>
        <dsp:cNvPr id="0" name=""/>
        <dsp:cNvSpPr/>
      </dsp:nvSpPr>
      <dsp:spPr>
        <a:xfrm rot="5400000">
          <a:off x="4093554" y="-333858"/>
          <a:ext cx="652667" cy="7434030"/>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smtClean="0"/>
            <a:t>Deuten: </a:t>
          </a:r>
          <a:r>
            <a:rPr lang="de-DE" sz="2000" b="0" kern="1200" dirty="0" smtClean="0"/>
            <a:t>Rückbindung an Deutungsthese</a:t>
          </a:r>
          <a:endParaRPr lang="de-DE" sz="2000" b="0" kern="1200" dirty="0"/>
        </a:p>
      </dsp:txBody>
      <dsp:txXfrm rot="-5400000">
        <a:off x="702873" y="3088684"/>
        <a:ext cx="7402169" cy="588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EDF3-B192-4E40-938E-0AC95BA51578}">
      <dsp:nvSpPr>
        <dsp:cNvPr id="0" name=""/>
        <dsp:cNvSpPr/>
      </dsp:nvSpPr>
      <dsp:spPr>
        <a:xfrm rot="5400000">
          <a:off x="-169068" y="169670"/>
          <a:ext cx="1127124" cy="78898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dirty="0" smtClean="0"/>
            <a:t>1</a:t>
          </a:r>
          <a:endParaRPr lang="de-DE" sz="2200" kern="1200" dirty="0"/>
        </a:p>
      </dsp:txBody>
      <dsp:txXfrm rot="-5400000">
        <a:off x="1" y="395096"/>
        <a:ext cx="788987" cy="338137"/>
      </dsp:txXfrm>
    </dsp:sp>
    <dsp:sp modelId="{DCB4579E-2360-445D-B17C-60FD232FFC34}">
      <dsp:nvSpPr>
        <dsp:cNvPr id="0" name=""/>
        <dsp:cNvSpPr/>
      </dsp:nvSpPr>
      <dsp:spPr>
        <a:xfrm rot="5400000">
          <a:off x="3068589" y="-2275504"/>
          <a:ext cx="732631" cy="530701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kern="1200" dirty="0" smtClean="0"/>
            <a:t>Einzelaspekte </a:t>
          </a:r>
          <a:r>
            <a:rPr lang="de-DE" sz="1500" b="1" kern="1200" dirty="0" smtClean="0"/>
            <a:t>untersuchen: </a:t>
          </a:r>
          <a:r>
            <a:rPr lang="de-DE" sz="1500" b="0" kern="1200" dirty="0" smtClean="0"/>
            <a:t>Aufbau; Erzählsituation</a:t>
          </a:r>
          <a:r>
            <a:rPr lang="de-DE" sz="1500" b="0" kern="1200" dirty="0" smtClean="0"/>
            <a:t>, sprachliche Gestaltung (Wortwahl, Syntax, Stil, Bilder und Motive)</a:t>
          </a:r>
          <a:endParaRPr lang="de-DE" sz="1500" b="1" kern="1200" dirty="0"/>
        </a:p>
      </dsp:txBody>
      <dsp:txXfrm rot="-5400000">
        <a:off x="781399" y="47450"/>
        <a:ext cx="5271248" cy="661103"/>
      </dsp:txXfrm>
    </dsp:sp>
    <dsp:sp modelId="{4BE31451-B7C6-4470-8689-3F2D40FE3DF3}">
      <dsp:nvSpPr>
        <dsp:cNvPr id="0" name=""/>
        <dsp:cNvSpPr/>
      </dsp:nvSpPr>
      <dsp:spPr>
        <a:xfrm rot="5400000">
          <a:off x="-169068" y="1148227"/>
          <a:ext cx="1127124" cy="788987"/>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dirty="0" smtClean="0"/>
            <a:t>2</a:t>
          </a:r>
          <a:endParaRPr lang="de-DE" sz="2200" kern="1200" dirty="0"/>
        </a:p>
      </dsp:txBody>
      <dsp:txXfrm rot="-5400000">
        <a:off x="1" y="1373653"/>
        <a:ext cx="788987" cy="338137"/>
      </dsp:txXfrm>
    </dsp:sp>
    <dsp:sp modelId="{4FF468E0-5CB3-459E-AE78-05258B8F667D}">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kern="1200" dirty="0" smtClean="0"/>
            <a:t>Phänomen </a:t>
          </a:r>
          <a:r>
            <a:rPr lang="de-DE" sz="1500" b="1" kern="1200" dirty="0" smtClean="0"/>
            <a:t>beschreiben</a:t>
          </a:r>
          <a:endParaRPr lang="de-DE" sz="1500" b="1" kern="1200" dirty="0"/>
        </a:p>
        <a:p>
          <a:pPr marL="114300" lvl="1" indent="-114300" algn="l" defTabSz="666750">
            <a:lnSpc>
              <a:spcPct val="90000"/>
            </a:lnSpc>
            <a:spcBef>
              <a:spcPct val="0"/>
            </a:spcBef>
            <a:spcAft>
              <a:spcPct val="15000"/>
            </a:spcAft>
            <a:buChar char="••"/>
          </a:pPr>
          <a:r>
            <a:rPr lang="de-DE" sz="1500" kern="1200" dirty="0" smtClean="0"/>
            <a:t>Mit Fachterminus </a:t>
          </a:r>
          <a:r>
            <a:rPr lang="de-DE" sz="1500" b="1" kern="1200" dirty="0" smtClean="0"/>
            <a:t>benennen </a:t>
          </a:r>
          <a:r>
            <a:rPr lang="de-DE" sz="1500" b="0" kern="1200" dirty="0" smtClean="0"/>
            <a:t>(z.B. hypotaktischer Satzbau)</a:t>
          </a:r>
          <a:endParaRPr lang="de-DE" sz="1500" b="1" kern="1200" dirty="0"/>
        </a:p>
      </dsp:txBody>
      <dsp:txXfrm rot="-5400000">
        <a:off x="788988" y="1014923"/>
        <a:ext cx="5271248" cy="661103"/>
      </dsp:txXfrm>
    </dsp:sp>
    <dsp:sp modelId="{DC7AD170-CF33-4F04-8F2A-09213310A2ED}">
      <dsp:nvSpPr>
        <dsp:cNvPr id="0" name=""/>
        <dsp:cNvSpPr/>
      </dsp:nvSpPr>
      <dsp:spPr>
        <a:xfrm rot="5400000">
          <a:off x="-169068" y="2126784"/>
          <a:ext cx="1127124" cy="788987"/>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dirty="0" smtClean="0"/>
            <a:t>3</a:t>
          </a:r>
          <a:endParaRPr lang="de-DE" sz="2200" kern="1200" dirty="0"/>
        </a:p>
      </dsp:txBody>
      <dsp:txXfrm rot="-5400000">
        <a:off x="1" y="2352210"/>
        <a:ext cx="788987" cy="338137"/>
      </dsp:txXfrm>
    </dsp:sp>
    <dsp:sp modelId="{0C9B5709-A66A-41EC-9BF4-E325F45D8B5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smtClean="0"/>
            <a:t>Fundstelle(n) am Text </a:t>
          </a:r>
          <a:r>
            <a:rPr lang="de-DE" sz="1500" b="1" kern="1200" dirty="0" smtClean="0"/>
            <a:t>belegen</a:t>
          </a:r>
          <a:endParaRPr lang="de-DE" sz="1500" b="1" kern="1200" dirty="0"/>
        </a:p>
      </dsp:txBody>
      <dsp:txXfrm rot="-5400000">
        <a:off x="788988" y="1993480"/>
        <a:ext cx="5271248" cy="661103"/>
      </dsp:txXfrm>
    </dsp:sp>
    <dsp:sp modelId="{CE13ED7C-E155-465F-8593-7E326E705764}">
      <dsp:nvSpPr>
        <dsp:cNvPr id="0" name=""/>
        <dsp:cNvSpPr/>
      </dsp:nvSpPr>
      <dsp:spPr>
        <a:xfrm rot="5400000">
          <a:off x="-169068" y="3105342"/>
          <a:ext cx="1127124" cy="788987"/>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b="1" kern="1200" dirty="0" smtClean="0"/>
            <a:t>4</a:t>
          </a:r>
          <a:endParaRPr lang="de-DE" sz="2200" b="1" kern="1200" dirty="0"/>
        </a:p>
      </dsp:txBody>
      <dsp:txXfrm rot="-5400000">
        <a:off x="1" y="3330768"/>
        <a:ext cx="788987" cy="338137"/>
      </dsp:txXfrm>
    </dsp:sp>
    <dsp:sp modelId="{F43CA485-8F07-42BB-AADC-95E5B68DBAB8}">
      <dsp:nvSpPr>
        <dsp:cNvPr id="0" name=""/>
        <dsp:cNvSpPr/>
      </dsp:nvSpPr>
      <dsp:spPr>
        <a:xfrm rot="5400000">
          <a:off x="3076178" y="665135"/>
          <a:ext cx="732631" cy="530701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1" kern="1200" dirty="0" smtClean="0"/>
            <a:t>Deuten</a:t>
          </a:r>
          <a:r>
            <a:rPr lang="de-DE" sz="1500" b="0" kern="1200" dirty="0" smtClean="0"/>
            <a:t>: Funktion bzw. Wirkung benennen</a:t>
          </a:r>
          <a:endParaRPr lang="de-DE" sz="1500" b="0" kern="1200" dirty="0"/>
        </a:p>
        <a:p>
          <a:pPr marL="114300" lvl="1" indent="-114300" algn="l" defTabSz="666750">
            <a:lnSpc>
              <a:spcPct val="90000"/>
            </a:lnSpc>
            <a:spcBef>
              <a:spcPct val="0"/>
            </a:spcBef>
            <a:spcAft>
              <a:spcPct val="15000"/>
            </a:spcAft>
            <a:buChar char="••"/>
          </a:pPr>
          <a:r>
            <a:rPr lang="de-DE" sz="1500" b="0" kern="1200" dirty="0" smtClean="0"/>
            <a:t>Rückbindung an Gesamtaussage (Deutungsthese) </a:t>
          </a:r>
          <a:endParaRPr lang="de-DE" sz="1500" b="0" kern="1200" dirty="0"/>
        </a:p>
      </dsp:txBody>
      <dsp:txXfrm rot="-5400000">
        <a:off x="788988" y="2988089"/>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EDF3-B192-4E40-938E-0AC95BA51578}">
      <dsp:nvSpPr>
        <dsp:cNvPr id="0" name=""/>
        <dsp:cNvSpPr/>
      </dsp:nvSpPr>
      <dsp:spPr>
        <a:xfrm rot="5400000">
          <a:off x="-190097" y="192568"/>
          <a:ext cx="1267313" cy="88711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1</a:t>
          </a:r>
          <a:endParaRPr lang="de-DE" sz="2400" kern="1200" dirty="0"/>
        </a:p>
      </dsp:txBody>
      <dsp:txXfrm rot="-5400000">
        <a:off x="1" y="446031"/>
        <a:ext cx="887119" cy="380194"/>
      </dsp:txXfrm>
    </dsp:sp>
    <dsp:sp modelId="{DCB4579E-2360-445D-B17C-60FD232FFC34}">
      <dsp:nvSpPr>
        <dsp:cNvPr id="0" name=""/>
        <dsp:cNvSpPr/>
      </dsp:nvSpPr>
      <dsp:spPr>
        <a:xfrm rot="5400000">
          <a:off x="1420786" y="-521444"/>
          <a:ext cx="823753" cy="189651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kern="1200" dirty="0" smtClean="0"/>
            <a:t>Einzelaspekte </a:t>
          </a:r>
          <a:r>
            <a:rPr lang="de-DE" sz="1000" b="1" kern="1200" dirty="0" smtClean="0"/>
            <a:t>untersuchen: </a:t>
          </a:r>
          <a:r>
            <a:rPr lang="de-DE" sz="1000" b="0" kern="1200" dirty="0" smtClean="0"/>
            <a:t>Aufbau; Erzählsituation</a:t>
          </a:r>
          <a:r>
            <a:rPr lang="de-DE" sz="1000" b="0" kern="1200" dirty="0" smtClean="0"/>
            <a:t>, sprachliche Gestaltung (Wortwahl, Syntax, Stil, Bilder und Motive)</a:t>
          </a:r>
          <a:endParaRPr lang="de-DE" sz="1000" b="1" kern="1200" dirty="0"/>
        </a:p>
      </dsp:txBody>
      <dsp:txXfrm rot="-5400000">
        <a:off x="884407" y="55147"/>
        <a:ext cx="1856300" cy="743329"/>
      </dsp:txXfrm>
    </dsp:sp>
    <dsp:sp modelId="{4BE31451-B7C6-4470-8689-3F2D40FE3DF3}">
      <dsp:nvSpPr>
        <dsp:cNvPr id="0" name=""/>
        <dsp:cNvSpPr/>
      </dsp:nvSpPr>
      <dsp:spPr>
        <a:xfrm rot="5400000">
          <a:off x="-190097" y="1256648"/>
          <a:ext cx="1267313" cy="887119"/>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2</a:t>
          </a:r>
          <a:endParaRPr lang="de-DE" sz="2400" kern="1200" dirty="0"/>
        </a:p>
      </dsp:txBody>
      <dsp:txXfrm rot="-5400000">
        <a:off x="1" y="1510111"/>
        <a:ext cx="887119" cy="380194"/>
      </dsp:txXfrm>
    </dsp:sp>
    <dsp:sp modelId="{4FF468E0-5CB3-459E-AE78-05258B8F667D}">
      <dsp:nvSpPr>
        <dsp:cNvPr id="0" name=""/>
        <dsp:cNvSpPr/>
      </dsp:nvSpPr>
      <dsp:spPr>
        <a:xfrm rot="5400000">
          <a:off x="1423498" y="530172"/>
          <a:ext cx="823753" cy="1896512"/>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kern="1200" dirty="0" smtClean="0"/>
            <a:t>Phänomen </a:t>
          </a:r>
          <a:r>
            <a:rPr lang="de-DE" sz="1000" b="1" kern="1200" dirty="0" smtClean="0"/>
            <a:t>beschreiben</a:t>
          </a:r>
          <a:endParaRPr lang="de-DE" sz="1000" b="1" kern="1200" dirty="0"/>
        </a:p>
        <a:p>
          <a:pPr marL="57150" lvl="1" indent="-57150" algn="l" defTabSz="444500">
            <a:lnSpc>
              <a:spcPct val="90000"/>
            </a:lnSpc>
            <a:spcBef>
              <a:spcPct val="0"/>
            </a:spcBef>
            <a:spcAft>
              <a:spcPct val="15000"/>
            </a:spcAft>
            <a:buChar char="••"/>
          </a:pPr>
          <a:r>
            <a:rPr lang="de-DE" sz="1000" kern="1200" dirty="0" smtClean="0"/>
            <a:t>Mit Fachterminus </a:t>
          </a:r>
          <a:r>
            <a:rPr lang="de-DE" sz="1000" b="1" kern="1200" dirty="0" smtClean="0"/>
            <a:t>benennen </a:t>
          </a:r>
          <a:r>
            <a:rPr lang="de-DE" sz="1000" b="0" kern="1200" dirty="0" smtClean="0"/>
            <a:t>(z.B. hypotaktischer Satzbau)</a:t>
          </a:r>
          <a:endParaRPr lang="de-DE" sz="1000" b="1" kern="1200" dirty="0"/>
        </a:p>
      </dsp:txBody>
      <dsp:txXfrm rot="-5400000">
        <a:off x="887119" y="1106763"/>
        <a:ext cx="1856300" cy="743329"/>
      </dsp:txXfrm>
    </dsp:sp>
    <dsp:sp modelId="{DC7AD170-CF33-4F04-8F2A-09213310A2ED}">
      <dsp:nvSpPr>
        <dsp:cNvPr id="0" name=""/>
        <dsp:cNvSpPr/>
      </dsp:nvSpPr>
      <dsp:spPr>
        <a:xfrm rot="5400000">
          <a:off x="-190097" y="2320728"/>
          <a:ext cx="1267313" cy="887119"/>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3</a:t>
          </a:r>
          <a:endParaRPr lang="de-DE" sz="2400" kern="1200" dirty="0"/>
        </a:p>
      </dsp:txBody>
      <dsp:txXfrm rot="-5400000">
        <a:off x="1" y="2574191"/>
        <a:ext cx="887119" cy="380194"/>
      </dsp:txXfrm>
    </dsp:sp>
    <dsp:sp modelId="{0C9B5709-A66A-41EC-9BF4-E325F45D8B5A}">
      <dsp:nvSpPr>
        <dsp:cNvPr id="0" name=""/>
        <dsp:cNvSpPr/>
      </dsp:nvSpPr>
      <dsp:spPr>
        <a:xfrm rot="5400000">
          <a:off x="1423498" y="1594251"/>
          <a:ext cx="823753" cy="1896512"/>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b="0" kern="1200" dirty="0" smtClean="0"/>
            <a:t>Fundstelle(n) am Text </a:t>
          </a:r>
          <a:r>
            <a:rPr lang="de-DE" sz="1000" b="1" kern="1200" dirty="0" smtClean="0"/>
            <a:t>belegen</a:t>
          </a:r>
          <a:endParaRPr lang="de-DE" sz="1000" b="1" kern="1200" dirty="0"/>
        </a:p>
      </dsp:txBody>
      <dsp:txXfrm rot="-5400000">
        <a:off x="887119" y="2170842"/>
        <a:ext cx="1856300" cy="743329"/>
      </dsp:txXfrm>
    </dsp:sp>
    <dsp:sp modelId="{CE13ED7C-E155-465F-8593-7E326E705764}">
      <dsp:nvSpPr>
        <dsp:cNvPr id="0" name=""/>
        <dsp:cNvSpPr/>
      </dsp:nvSpPr>
      <dsp:spPr>
        <a:xfrm rot="5400000">
          <a:off x="-190097" y="3384807"/>
          <a:ext cx="1267313" cy="88711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b="1" kern="1200" dirty="0" smtClean="0"/>
            <a:t>4</a:t>
          </a:r>
          <a:endParaRPr lang="de-DE" sz="2400" b="1" kern="1200" dirty="0"/>
        </a:p>
      </dsp:txBody>
      <dsp:txXfrm rot="-5400000">
        <a:off x="1" y="3638270"/>
        <a:ext cx="887119" cy="380194"/>
      </dsp:txXfrm>
    </dsp:sp>
    <dsp:sp modelId="{F43CA485-8F07-42BB-AADC-95E5B68DBAB8}">
      <dsp:nvSpPr>
        <dsp:cNvPr id="0" name=""/>
        <dsp:cNvSpPr/>
      </dsp:nvSpPr>
      <dsp:spPr>
        <a:xfrm rot="5400000">
          <a:off x="1423498" y="2676379"/>
          <a:ext cx="823753" cy="189651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b="1" kern="1200" dirty="0" smtClean="0"/>
            <a:t>Deuten</a:t>
          </a:r>
          <a:r>
            <a:rPr lang="de-DE" sz="1000" b="0" kern="1200" dirty="0" smtClean="0"/>
            <a:t>: Funktion bzw. Wirkung benennen</a:t>
          </a:r>
          <a:endParaRPr lang="de-DE" sz="1000" b="0" kern="1200" dirty="0"/>
        </a:p>
        <a:p>
          <a:pPr marL="57150" lvl="1" indent="-57150" algn="l" defTabSz="444500">
            <a:lnSpc>
              <a:spcPct val="90000"/>
            </a:lnSpc>
            <a:spcBef>
              <a:spcPct val="0"/>
            </a:spcBef>
            <a:spcAft>
              <a:spcPct val="15000"/>
            </a:spcAft>
            <a:buChar char="••"/>
          </a:pPr>
          <a:r>
            <a:rPr lang="de-DE" sz="1000" b="0" kern="1200" dirty="0" smtClean="0"/>
            <a:t>Rückbindung an Gesamtaussage (Deutungsthese) </a:t>
          </a:r>
          <a:endParaRPr lang="de-DE" sz="1000" b="0" kern="1200" dirty="0"/>
        </a:p>
      </dsp:txBody>
      <dsp:txXfrm rot="-5400000">
        <a:off x="887119" y="3252970"/>
        <a:ext cx="1856300" cy="7433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B9F2A-8B4C-4FE8-A9DD-C46C9F5D017C}" type="datetimeFigureOut">
              <a:rPr lang="de-DE" smtClean="0"/>
              <a:t>10.10.2020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D3D9F-F074-487B-AC4C-FDB0C49C1567}" type="slidenum">
              <a:rPr lang="de-DE" smtClean="0"/>
              <a:t>‹Nr.›</a:t>
            </a:fld>
            <a:endParaRPr lang="de-DE"/>
          </a:p>
        </p:txBody>
      </p:sp>
    </p:spTree>
    <p:extLst>
      <p:ext uri="{BB962C8B-B14F-4D97-AF65-F5344CB8AC3E}">
        <p14:creationId xmlns:p14="http://schemas.microsoft.com/office/powerpoint/2010/main" val="1054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3D3D9F-F074-487B-AC4C-FDB0C49C1567}" type="slidenum">
              <a:rPr lang="de-DE" smtClean="0"/>
              <a:t>10</a:t>
            </a:fld>
            <a:endParaRPr lang="de-DE"/>
          </a:p>
        </p:txBody>
      </p:sp>
    </p:spTree>
    <p:extLst>
      <p:ext uri="{BB962C8B-B14F-4D97-AF65-F5344CB8AC3E}">
        <p14:creationId xmlns:p14="http://schemas.microsoft.com/office/powerpoint/2010/main" val="23494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3D3D9F-F074-487B-AC4C-FDB0C49C1567}" type="slidenum">
              <a:rPr lang="de-DE" smtClean="0"/>
              <a:t>11</a:t>
            </a:fld>
            <a:endParaRPr lang="de-DE"/>
          </a:p>
        </p:txBody>
      </p:sp>
    </p:spTree>
    <p:extLst>
      <p:ext uri="{BB962C8B-B14F-4D97-AF65-F5344CB8AC3E}">
        <p14:creationId xmlns:p14="http://schemas.microsoft.com/office/powerpoint/2010/main" val="234947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6E35B5A-F678-4C3B-A0D3-D82874CD829C}" type="datetime1">
              <a:rPr lang="de-DE" smtClean="0"/>
              <a:t>10.10.2020</a:t>
            </a:fld>
            <a:endParaRPr lang="de-DE"/>
          </a:p>
        </p:txBody>
      </p:sp>
      <p:sp>
        <p:nvSpPr>
          <p:cNvPr id="5" name="Fußzeilenplatzhalter 4"/>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8708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B3BAAA-3863-4E55-82E1-6BB1D5033AB5}" type="datetime1">
              <a:rPr lang="de-DE" smtClean="0"/>
              <a:t>10.10.2020</a:t>
            </a:fld>
            <a:endParaRPr lang="de-DE"/>
          </a:p>
        </p:txBody>
      </p:sp>
      <p:sp>
        <p:nvSpPr>
          <p:cNvPr id="5" name="Fußzeilenplatzhalter 4"/>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1306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D8A85E9-4ABA-4ED8-B947-7E7936A4863D}" type="datetime1">
              <a:rPr lang="de-DE" smtClean="0"/>
              <a:t>10.10.2020</a:t>
            </a:fld>
            <a:endParaRPr lang="de-DE"/>
          </a:p>
        </p:txBody>
      </p:sp>
      <p:sp>
        <p:nvSpPr>
          <p:cNvPr id="5" name="Fußzeilenplatzhalter 4"/>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73879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F294F-E342-4B54-98B0-D2104AA5C5BE}" type="datetime1">
              <a:rPr lang="de-DE" smtClean="0"/>
              <a:t>10.10.2020</a:t>
            </a:fld>
            <a:endParaRPr lang="de-DE"/>
          </a:p>
        </p:txBody>
      </p:sp>
      <p:sp>
        <p:nvSpPr>
          <p:cNvPr id="5" name="Fußzeilenplatzhalter 4"/>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2334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31033B9-4BCC-4482-9F45-5D076D0774AB}" type="datetime1">
              <a:rPr lang="de-DE" smtClean="0"/>
              <a:t>10.10.2020</a:t>
            </a:fld>
            <a:endParaRPr lang="de-DE"/>
          </a:p>
        </p:txBody>
      </p:sp>
      <p:sp>
        <p:nvSpPr>
          <p:cNvPr id="5" name="Fußzeilenplatzhalter 4"/>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95941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A43EA89-7C24-4E0D-9F4F-46B4093C789B}" type="datetime1">
              <a:rPr lang="de-DE" smtClean="0"/>
              <a:t>10.10.2020</a:t>
            </a:fld>
            <a:endParaRPr lang="de-DE"/>
          </a:p>
        </p:txBody>
      </p:sp>
      <p:sp>
        <p:nvSpPr>
          <p:cNvPr id="6" name="Fußzeilenplatzhalter 5"/>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06933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A94EF2F-7F40-4CD9-B71B-76597B9BC8E1}" type="datetime1">
              <a:rPr lang="de-DE" smtClean="0"/>
              <a:t>10.10.2020</a:t>
            </a:fld>
            <a:endParaRPr lang="de-DE"/>
          </a:p>
        </p:txBody>
      </p:sp>
      <p:sp>
        <p:nvSpPr>
          <p:cNvPr id="8" name="Fußzeilenplatzhalter 7"/>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9" name="Foliennummernplatzhalter 8"/>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31498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D57340-0705-4208-810B-E8A8A6BDE6CD}" type="datetime1">
              <a:rPr lang="de-DE" smtClean="0"/>
              <a:t>10.10.2020</a:t>
            </a:fld>
            <a:endParaRPr lang="de-DE"/>
          </a:p>
        </p:txBody>
      </p:sp>
      <p:sp>
        <p:nvSpPr>
          <p:cNvPr id="4" name="Fußzeilenplatzhalter 3"/>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5" name="Foliennummernplatzhalter 4"/>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89505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E05500-CBA8-4050-AD3C-41C25E883155}" type="datetime1">
              <a:rPr lang="de-DE" smtClean="0"/>
              <a:t>10.10.2020</a:t>
            </a:fld>
            <a:endParaRPr lang="de-DE"/>
          </a:p>
        </p:txBody>
      </p:sp>
      <p:sp>
        <p:nvSpPr>
          <p:cNvPr id="3" name="Fußzeilenplatzhalter 2"/>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4" name="Foliennummernplatzhalter 3"/>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26300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4F88756-4E48-4FD0-AE3E-2E7867045012}" type="datetime1">
              <a:rPr lang="de-DE" smtClean="0"/>
              <a:t>10.10.2020</a:t>
            </a:fld>
            <a:endParaRPr lang="de-DE"/>
          </a:p>
        </p:txBody>
      </p:sp>
      <p:sp>
        <p:nvSpPr>
          <p:cNvPr id="6" name="Fußzeilenplatzhalter 5"/>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58569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96CA0B0-480E-49CD-B77B-F22316BB05E8}" type="datetime1">
              <a:rPr lang="de-DE" smtClean="0"/>
              <a:t>10.10.2020</a:t>
            </a:fld>
            <a:endParaRPr lang="de-DE"/>
          </a:p>
        </p:txBody>
      </p:sp>
      <p:sp>
        <p:nvSpPr>
          <p:cNvPr id="6" name="Fußzeilenplatzhalter 5"/>
          <p:cNvSpPr>
            <a:spLocks noGrp="1"/>
          </p:cNvSpPr>
          <p:nvPr>
            <p:ph type="ftr" sz="quarter" idx="11"/>
          </p:nvPr>
        </p:nvSpPr>
        <p:spPr/>
        <p:txBody>
          <a:bodyPr/>
          <a:lstStyle/>
          <a:p>
            <a:r>
              <a:rPr lang="de-DE" smtClean="0"/>
              <a:t>Landesbildungsserver Baden-Württemberg, Fachredaktion Deutsch, www.deutsch-bw.de</a:t>
            </a:r>
            <a:endParaRPr lang="de-DE"/>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93442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51B68-750B-4288-81C9-EF4E397C7CC6}" type="datetime1">
              <a:rPr lang="de-DE" smtClean="0"/>
              <a:t>10.10.2020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Landesbildungsserver Baden-Württemberg, Fachredaktion Deutsch, www.deutsch-bw.de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2F773-D56A-46CF-9943-25DAA3A110CE}" type="slidenum">
              <a:rPr lang="de-DE" smtClean="0"/>
              <a:t>‹Nr.›</a:t>
            </a:fld>
            <a:endParaRPr lang="de-DE"/>
          </a:p>
        </p:txBody>
      </p:sp>
    </p:spTree>
    <p:extLst>
      <p:ext uri="{BB962C8B-B14F-4D97-AF65-F5344CB8AC3E}">
        <p14:creationId xmlns:p14="http://schemas.microsoft.com/office/powerpoint/2010/main" val="64781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04664"/>
            <a:ext cx="7772400" cy="1470025"/>
          </a:xfrm>
        </p:spPr>
        <p:txBody>
          <a:bodyPr/>
          <a:lstStyle/>
          <a:p>
            <a:r>
              <a:rPr lang="de-DE" dirty="0" smtClean="0"/>
              <a:t>Interpretation eines Kurzprosatextes</a:t>
            </a:r>
            <a:endParaRPr lang="de-DE" dirty="0"/>
          </a:p>
        </p:txBody>
      </p:sp>
      <p:sp>
        <p:nvSpPr>
          <p:cNvPr id="3" name="Untertitel 2"/>
          <p:cNvSpPr>
            <a:spLocks noGrp="1"/>
          </p:cNvSpPr>
          <p:nvPr>
            <p:ph type="subTitle" idx="1"/>
          </p:nvPr>
        </p:nvSpPr>
        <p:spPr>
          <a:xfrm>
            <a:off x="539552" y="2564904"/>
            <a:ext cx="3024336" cy="1512168"/>
          </a:xfrm>
        </p:spPr>
        <p:txBody>
          <a:bodyPr>
            <a:noAutofit/>
          </a:bodyPr>
          <a:lstStyle/>
          <a:p>
            <a:r>
              <a:rPr lang="de-DE" sz="2800" dirty="0" smtClean="0">
                <a:solidFill>
                  <a:schemeClr val="bg1">
                    <a:lumMod val="65000"/>
                  </a:schemeClr>
                </a:solidFill>
              </a:rPr>
              <a:t>Beispiel: Brecht „Herrn K.s Lieblingstier“</a:t>
            </a:r>
            <a:endParaRPr lang="de-DE" sz="2800" dirty="0">
              <a:solidFill>
                <a:schemeClr val="bg1">
                  <a:lumMod val="65000"/>
                </a:schemeClr>
              </a:solidFill>
            </a:endParaRPr>
          </a:p>
        </p:txBody>
      </p:sp>
      <p:sp>
        <p:nvSpPr>
          <p:cNvPr id="4" name="Textfeld 3"/>
          <p:cNvSpPr txBox="1"/>
          <p:nvPr/>
        </p:nvSpPr>
        <p:spPr>
          <a:xfrm>
            <a:off x="2339752" y="6525344"/>
            <a:ext cx="3888432" cy="215444"/>
          </a:xfrm>
          <a:prstGeom prst="rect">
            <a:avLst/>
          </a:prstGeom>
          <a:noFill/>
        </p:spPr>
        <p:txBody>
          <a:bodyPr wrap="square" rtlCol="0">
            <a:spAutoFit/>
          </a:bodyPr>
          <a:lstStyle/>
          <a:p>
            <a:r>
              <a:rPr lang="de-DE" sz="800" dirty="0"/>
              <a:t>Bild: https://pixabay.com/de/vectors/elefant-tier-linie-kunst-zeichnung-5553128/</a:t>
            </a:r>
            <a:endParaRPr lang="de-DE" dirty="0"/>
          </a:p>
        </p:txBody>
      </p:sp>
      <p:sp>
        <p:nvSpPr>
          <p:cNvPr id="5" name="Fußzeilenplatzhalter 4"/>
          <p:cNvSpPr>
            <a:spLocks noGrp="1"/>
          </p:cNvSpPr>
          <p:nvPr>
            <p:ph type="ftr" sz="quarter" idx="11"/>
          </p:nvPr>
        </p:nvSpPr>
        <p:spPr>
          <a:xfrm>
            <a:off x="971600" y="6183277"/>
            <a:ext cx="7200800" cy="365125"/>
          </a:xfrm>
        </p:spPr>
        <p:txBody>
          <a:bodyPr/>
          <a:lstStyle/>
          <a:p>
            <a:r>
              <a:rPr lang="de-DE" dirty="0" smtClean="0"/>
              <a:t>Landesbildungsserver Baden-Württemberg, Fachredaktion Deutsch, www.deutsch-bw.de</a:t>
            </a:r>
            <a:endParaRPr lang="de-DE" dirty="0"/>
          </a:p>
        </p:txBody>
      </p:sp>
      <p:pic>
        <p:nvPicPr>
          <p:cNvPr id="4098" name="Picture 2" descr="Elefant, Tier, Linie Kunst, Zeichnung, Elefant Zeichn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988840"/>
            <a:ext cx="3423378" cy="2934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552" y="5048016"/>
            <a:ext cx="8280920" cy="1477328"/>
          </a:xfrm>
          <a:prstGeom prst="rect">
            <a:avLst/>
          </a:prstGeom>
          <a:noFill/>
        </p:spPr>
        <p:txBody>
          <a:bodyPr wrap="square" rtlCol="0">
            <a:spAutoFit/>
          </a:bodyPr>
          <a:lstStyle/>
          <a:p>
            <a:r>
              <a:rPr lang="de-DE" dirty="0"/>
              <a:t>Elefanten wiegen bis zu sieben Tonnen, sind  die größten Landtiere der Welt und werden bis zu 80 Jahre alt. Sie haben ein hochentwickeltes Sozialverhalten, leben in Herden und haben ein Ich-Bewusstsein. Sie sind ein Symbol für Kraft, Weisheit und Klugheit. Afrikaner verehren das Tier, es steht für Glück und ein langes Leben.</a:t>
            </a:r>
          </a:p>
          <a:p>
            <a:endParaRPr lang="de-DE" dirty="0"/>
          </a:p>
        </p:txBody>
      </p:sp>
    </p:spTree>
    <p:extLst>
      <p:ext uri="{BB962C8B-B14F-4D97-AF65-F5344CB8AC3E}">
        <p14:creationId xmlns:p14="http://schemas.microsoft.com/office/powerpoint/2010/main" val="26250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lstStyle/>
          <a:p>
            <a:r>
              <a:rPr lang="de-DE" dirty="0" smtClean="0"/>
              <a:t>Analyse der Sprache und Form</a:t>
            </a:r>
            <a:endParaRPr lang="de-DE" dirty="0"/>
          </a:p>
        </p:txBody>
      </p:sp>
      <p:sp>
        <p:nvSpPr>
          <p:cNvPr id="3" name="Inhaltsplatzhalter 2"/>
          <p:cNvSpPr>
            <a:spLocks noGrp="1"/>
          </p:cNvSpPr>
          <p:nvPr>
            <p:ph idx="1"/>
          </p:nvPr>
        </p:nvSpPr>
        <p:spPr>
          <a:xfrm>
            <a:off x="457200" y="1600201"/>
            <a:ext cx="8229600" cy="3773016"/>
          </a:xfrm>
        </p:spPr>
        <p:txBody>
          <a:bodyPr/>
          <a:lstStyle/>
          <a:p>
            <a:pPr marL="0" indent="0">
              <a:buNone/>
            </a:pPr>
            <a:r>
              <a:rPr lang="de-DE" sz="2400" b="1" dirty="0" smtClean="0"/>
              <a:t/>
            </a:r>
            <a:br>
              <a:rPr lang="de-DE" sz="2400" b="1" dirty="0" smtClean="0"/>
            </a:br>
            <a:r>
              <a:rPr lang="de-DE" sz="2400" b="1" dirty="0" smtClean="0"/>
              <a:t/>
            </a:r>
            <a:br>
              <a:rPr lang="de-DE" sz="2400" b="1" dirty="0" smtClean="0"/>
            </a:br>
            <a:endParaRPr lang="de-DE" sz="2400" dirty="0" smtClean="0"/>
          </a:p>
          <a:p>
            <a:pPr marL="514350" indent="-514350">
              <a:buFont typeface="+mj-lt"/>
              <a:buAutoNum type="arabicPeriod"/>
            </a:pPr>
            <a:endParaRPr lang="de-DE" sz="2800" dirty="0" smtClean="0"/>
          </a:p>
          <a:p>
            <a:pPr marL="514350" indent="-514350">
              <a:buFont typeface="+mj-lt"/>
              <a:buAutoNum type="arabicPeriod"/>
            </a:pPr>
            <a:endParaRPr lang="de-DE" sz="2800" b="1" dirty="0" smtClean="0"/>
          </a:p>
          <a:p>
            <a:pPr marL="514350" indent="-514350">
              <a:buFont typeface="+mj-lt"/>
              <a:buAutoNum type="arabicPeriod"/>
            </a:pPr>
            <a:endParaRPr lang="de-DE" dirty="0" smtClean="0"/>
          </a:p>
          <a:p>
            <a:pPr marL="0" indent="0">
              <a:buNone/>
            </a:pPr>
            <a:endParaRPr lang="de-DE" dirty="0" smtClean="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smtClean="0"/>
              <a:t>Landesbildungsserver Baden-Württemberg, Fachredaktion Deutsch, www.deutsch-bw.de</a:t>
            </a:r>
            <a:endParaRPr lang="de-DE" dirty="0"/>
          </a:p>
        </p:txBody>
      </p:sp>
      <p:sp>
        <p:nvSpPr>
          <p:cNvPr id="6" name="Textfeld 5"/>
          <p:cNvSpPr txBox="1"/>
          <p:nvPr/>
        </p:nvSpPr>
        <p:spPr>
          <a:xfrm>
            <a:off x="0" y="2348944"/>
            <a:ext cx="2520280" cy="2585323"/>
          </a:xfrm>
          <a:prstGeom prst="rect">
            <a:avLst/>
          </a:prstGeom>
          <a:noFill/>
        </p:spPr>
        <p:txBody>
          <a:bodyPr wrap="square" rtlCol="0">
            <a:spAutoFit/>
          </a:bodyPr>
          <a:lstStyle/>
          <a:p>
            <a:pPr algn="ctr"/>
            <a:r>
              <a:rPr lang="de-DE" dirty="0" smtClean="0"/>
              <a:t>Analyse des Textes</a:t>
            </a:r>
          </a:p>
          <a:p>
            <a:pPr algn="ctr"/>
            <a:r>
              <a:rPr lang="de-DE" dirty="0">
                <a:sym typeface="Wingdings"/>
              </a:rPr>
              <a:t></a:t>
            </a:r>
            <a:endParaRPr lang="de-DE" dirty="0" smtClean="0"/>
          </a:p>
          <a:p>
            <a:pPr algn="ctr"/>
            <a:r>
              <a:rPr lang="de-DE" b="1" dirty="0" smtClean="0"/>
              <a:t>beschreiben</a:t>
            </a:r>
          </a:p>
          <a:p>
            <a:pPr algn="ctr"/>
            <a:r>
              <a:rPr lang="de-DE" dirty="0">
                <a:sym typeface="Wingdings"/>
              </a:rPr>
              <a:t>+</a:t>
            </a:r>
            <a:endParaRPr lang="de-DE" dirty="0" smtClean="0">
              <a:sym typeface="Wingdings"/>
            </a:endParaRPr>
          </a:p>
          <a:p>
            <a:pPr algn="ctr"/>
            <a:r>
              <a:rPr lang="de-DE" b="1" dirty="0" smtClean="0">
                <a:sym typeface="Wingdings"/>
              </a:rPr>
              <a:t>benennen </a:t>
            </a:r>
          </a:p>
          <a:p>
            <a:pPr algn="ctr"/>
            <a:r>
              <a:rPr lang="de-DE" dirty="0" smtClean="0">
                <a:sym typeface="Wingdings"/>
              </a:rPr>
              <a:t></a:t>
            </a:r>
          </a:p>
          <a:p>
            <a:pPr algn="ctr"/>
            <a:r>
              <a:rPr lang="de-DE" b="1" dirty="0" smtClean="0">
                <a:sym typeface="Wingdings"/>
              </a:rPr>
              <a:t>belegen</a:t>
            </a:r>
          </a:p>
          <a:p>
            <a:pPr algn="ctr"/>
            <a:r>
              <a:rPr lang="de-DE" dirty="0" smtClean="0">
                <a:sym typeface="Wingdings"/>
              </a:rPr>
              <a:t></a:t>
            </a:r>
          </a:p>
          <a:p>
            <a:pPr algn="ctr"/>
            <a:r>
              <a:rPr lang="de-DE" b="1" dirty="0" smtClean="0">
                <a:solidFill>
                  <a:srgbClr val="FF0000"/>
                </a:solidFill>
              </a:rPr>
              <a:t>deuten</a:t>
            </a:r>
            <a:endParaRPr lang="de-DE" b="1" dirty="0">
              <a:solidFill>
                <a:srgbClr val="FF0000"/>
              </a:solidFill>
            </a:endParaRPr>
          </a:p>
        </p:txBody>
      </p:sp>
      <p:graphicFrame>
        <p:nvGraphicFramePr>
          <p:cNvPr id="7" name="Diagramm 6"/>
          <p:cNvGraphicFramePr/>
          <p:nvPr>
            <p:extLst>
              <p:ext uri="{D42A27DB-BD31-4B8C-83A1-F6EECF244321}">
                <p14:modId xmlns:p14="http://schemas.microsoft.com/office/powerpoint/2010/main" val="3377021667"/>
              </p:ext>
            </p:extLst>
          </p:nvPr>
        </p:nvGraphicFramePr>
        <p:xfrm>
          <a:off x="255577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0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Mögliche Ergebnisse:</a:t>
            </a:r>
            <a:br>
              <a:rPr lang="de-DE" dirty="0" smtClean="0"/>
            </a:br>
            <a:r>
              <a:rPr lang="de-DE" dirty="0" smtClean="0"/>
              <a:t>Analyse </a:t>
            </a:r>
            <a:r>
              <a:rPr lang="de-DE" dirty="0" smtClean="0"/>
              <a:t>der Sprache und Form</a:t>
            </a:r>
            <a:endParaRPr lang="de-DE" dirty="0"/>
          </a:p>
        </p:txBody>
      </p:sp>
      <p:sp>
        <p:nvSpPr>
          <p:cNvPr id="3" name="Inhaltsplatzhalter 2"/>
          <p:cNvSpPr>
            <a:spLocks noGrp="1"/>
          </p:cNvSpPr>
          <p:nvPr>
            <p:ph idx="1"/>
          </p:nvPr>
        </p:nvSpPr>
        <p:spPr>
          <a:xfrm>
            <a:off x="457200" y="1600201"/>
            <a:ext cx="8229600" cy="3773016"/>
          </a:xfrm>
        </p:spPr>
        <p:txBody>
          <a:bodyPr/>
          <a:lstStyle/>
          <a:p>
            <a:pPr marL="0" indent="0">
              <a:buNone/>
            </a:pPr>
            <a:r>
              <a:rPr lang="de-DE" sz="2400" b="1" dirty="0" smtClean="0"/>
              <a:t/>
            </a:r>
            <a:br>
              <a:rPr lang="de-DE" sz="2400" b="1" dirty="0" smtClean="0"/>
            </a:br>
            <a:r>
              <a:rPr lang="de-DE" sz="2400" b="1" dirty="0" smtClean="0"/>
              <a:t/>
            </a:r>
            <a:br>
              <a:rPr lang="de-DE" sz="2400" b="1" dirty="0" smtClean="0"/>
            </a:br>
            <a:endParaRPr lang="de-DE" sz="2400" dirty="0" smtClean="0"/>
          </a:p>
          <a:p>
            <a:pPr marL="514350" indent="-514350">
              <a:buFont typeface="+mj-lt"/>
              <a:buAutoNum type="arabicPeriod"/>
            </a:pPr>
            <a:endParaRPr lang="de-DE" sz="2800" dirty="0" smtClean="0"/>
          </a:p>
          <a:p>
            <a:pPr marL="514350" indent="-514350">
              <a:buFont typeface="+mj-lt"/>
              <a:buAutoNum type="arabicPeriod"/>
            </a:pPr>
            <a:endParaRPr lang="de-DE" sz="2800" b="1" dirty="0" smtClean="0"/>
          </a:p>
          <a:p>
            <a:pPr marL="514350" indent="-514350">
              <a:buFont typeface="+mj-lt"/>
              <a:buAutoNum type="arabicPeriod"/>
            </a:pPr>
            <a:endParaRPr lang="de-DE" dirty="0" smtClean="0"/>
          </a:p>
          <a:p>
            <a:pPr marL="0" indent="0">
              <a:buNone/>
            </a:pPr>
            <a:endParaRPr lang="de-DE" dirty="0" smtClean="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smtClean="0"/>
              <a:t>Landesbildungsserver Baden-Württemberg, Fachredaktion Deutsch, www.deutsch-bw.de</a:t>
            </a:r>
            <a:endParaRPr lang="de-DE" dirty="0"/>
          </a:p>
        </p:txBody>
      </p:sp>
      <p:graphicFrame>
        <p:nvGraphicFramePr>
          <p:cNvPr id="7" name="Diagramm 6"/>
          <p:cNvGraphicFramePr/>
          <p:nvPr>
            <p:extLst>
              <p:ext uri="{D42A27DB-BD31-4B8C-83A1-F6EECF244321}">
                <p14:modId xmlns:p14="http://schemas.microsoft.com/office/powerpoint/2010/main" val="1655972168"/>
              </p:ext>
            </p:extLst>
          </p:nvPr>
        </p:nvGraphicFramePr>
        <p:xfrm>
          <a:off x="5868144" y="1772816"/>
          <a:ext cx="278363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539552" y="1556792"/>
            <a:ext cx="5256584" cy="482453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rgbClr val="00B0F0"/>
                </a:solidFill>
              </a:rPr>
              <a:t>Aufbau</a:t>
            </a:r>
            <a:endParaRPr lang="de-DE" sz="2000" dirty="0" smtClean="0">
              <a:solidFill>
                <a:schemeClr val="tx1"/>
              </a:solidFill>
            </a:endParaRPr>
          </a:p>
          <a:p>
            <a:r>
              <a:rPr lang="de-DE" b="1" dirty="0" smtClean="0">
                <a:solidFill>
                  <a:schemeClr val="tx1"/>
                </a:solidFill>
              </a:rPr>
              <a:t>Der erste Satz </a:t>
            </a:r>
            <a:r>
              <a:rPr lang="de-DE" dirty="0" smtClean="0">
                <a:solidFill>
                  <a:schemeClr val="tx1"/>
                </a:solidFill>
              </a:rPr>
              <a:t>(Z…) – minimale Dialogszene – liefert Kontext für das Folgende </a:t>
            </a:r>
            <a:r>
              <a:rPr lang="de-DE" dirty="0" smtClean="0">
                <a:solidFill>
                  <a:schemeClr val="accent6">
                    <a:lumMod val="75000"/>
                  </a:schemeClr>
                </a:solidFill>
                <a:sym typeface="Wingdings" panose="05000000000000000000" pitchFamily="2" charset="2"/>
              </a:rPr>
              <a:t> Fokus auf Hauptteil</a:t>
            </a:r>
            <a:endParaRPr lang="de-DE" dirty="0" smtClean="0">
              <a:solidFill>
                <a:schemeClr val="tx1"/>
              </a:solidFill>
            </a:endParaRPr>
          </a:p>
          <a:p>
            <a:r>
              <a:rPr lang="de-DE" b="1" dirty="0" smtClean="0">
                <a:solidFill>
                  <a:schemeClr val="tx1"/>
                </a:solidFill>
              </a:rPr>
              <a:t>Hauptteil</a:t>
            </a:r>
            <a:r>
              <a:rPr lang="de-DE" dirty="0" smtClean="0">
                <a:solidFill>
                  <a:schemeClr val="tx1"/>
                </a:solidFill>
              </a:rPr>
              <a:t> (Z… bis …) – Beschreibung des Elefanten (so wie Herr K. ihn schätzt) – keine deutliche Struktur </a:t>
            </a:r>
            <a:br>
              <a:rPr lang="de-DE" dirty="0" smtClean="0">
                <a:solidFill>
                  <a:schemeClr val="tx1"/>
                </a:solidFill>
              </a:rPr>
            </a:br>
            <a:r>
              <a:rPr lang="de-DE" dirty="0" smtClean="0">
                <a:solidFill>
                  <a:schemeClr val="accent6">
                    <a:lumMod val="75000"/>
                  </a:schemeClr>
                </a:solidFill>
                <a:sym typeface="Wingdings" panose="05000000000000000000" pitchFamily="2" charset="2"/>
              </a:rPr>
              <a:t> Elefant in Aktion, kein starres Bild</a:t>
            </a:r>
            <a:br>
              <a:rPr lang="de-DE" dirty="0" smtClean="0">
                <a:solidFill>
                  <a:schemeClr val="accent6">
                    <a:lumMod val="75000"/>
                  </a:schemeClr>
                </a:solidFill>
                <a:sym typeface="Wingdings" panose="05000000000000000000" pitchFamily="2" charset="2"/>
              </a:rPr>
            </a:br>
            <a:r>
              <a:rPr lang="de-DE" sz="2000" b="1" dirty="0" smtClean="0">
                <a:solidFill>
                  <a:srgbClr val="00B0F0"/>
                </a:solidFill>
              </a:rPr>
              <a:t>Erzählsituation + sprachliche Gestaltung</a:t>
            </a:r>
          </a:p>
          <a:p>
            <a:r>
              <a:rPr lang="de-DE" b="1" dirty="0" smtClean="0">
                <a:solidFill>
                  <a:schemeClr val="tx1"/>
                </a:solidFill>
              </a:rPr>
              <a:t>Er-Erzähler </a:t>
            </a:r>
            <a:r>
              <a:rPr lang="de-DE" dirty="0" smtClean="0">
                <a:solidFill>
                  <a:schemeClr val="tx1"/>
                </a:solidFill>
              </a:rPr>
              <a:t>- </a:t>
            </a:r>
            <a:r>
              <a:rPr lang="de-DE" b="1" dirty="0" smtClean="0">
                <a:solidFill>
                  <a:schemeClr val="tx1"/>
                </a:solidFill>
              </a:rPr>
              <a:t>neutral</a:t>
            </a:r>
            <a:r>
              <a:rPr lang="de-DE" dirty="0" smtClean="0">
                <a:solidFill>
                  <a:schemeClr val="tx1"/>
                </a:solidFill>
              </a:rPr>
              <a:t> </a:t>
            </a:r>
            <a:r>
              <a:rPr lang="de-DE" dirty="0" smtClean="0">
                <a:solidFill>
                  <a:schemeClr val="accent6">
                    <a:lumMod val="75000"/>
                  </a:schemeClr>
                </a:solidFill>
                <a:sym typeface="Wingdings" panose="05000000000000000000" pitchFamily="2" charset="2"/>
              </a:rPr>
              <a:t> Allgemeingültigkeit, Distanz</a:t>
            </a:r>
            <a:endParaRPr lang="de-DE" dirty="0" smtClean="0">
              <a:solidFill>
                <a:schemeClr val="tx1"/>
              </a:solidFill>
            </a:endParaRPr>
          </a:p>
          <a:p>
            <a:r>
              <a:rPr lang="de-DE" b="1" dirty="0" smtClean="0">
                <a:solidFill>
                  <a:schemeClr val="tx1"/>
                </a:solidFill>
              </a:rPr>
              <a:t>Verbalstil</a:t>
            </a:r>
            <a:r>
              <a:rPr lang="de-DE" dirty="0" smtClean="0">
                <a:solidFill>
                  <a:schemeClr val="tx1"/>
                </a:solidFill>
              </a:rPr>
              <a:t> („Er hört“, „Er tanzt“, „Er trinkt“ etc.) – auch viel prädikativ mit Hilfe von Adjektiven („Er ist auch gesellig“, „Er ist grau“ etc.) </a:t>
            </a:r>
            <a:r>
              <a:rPr lang="de-DE" dirty="0" smtClean="0">
                <a:solidFill>
                  <a:schemeClr val="accent6">
                    <a:lumMod val="75000"/>
                  </a:schemeClr>
                </a:solidFill>
                <a:sym typeface="Wingdings" panose="05000000000000000000" pitchFamily="2" charset="2"/>
              </a:rPr>
              <a:t> lebendiges Bild von einem Elefanten in Aktion</a:t>
            </a:r>
          </a:p>
          <a:p>
            <a:r>
              <a:rPr lang="de-DE" dirty="0" smtClean="0">
                <a:solidFill>
                  <a:schemeClr val="accent6">
                    <a:lumMod val="75000"/>
                  </a:schemeClr>
                </a:solidFill>
                <a:sym typeface="Wingdings" panose="05000000000000000000" pitchFamily="2" charset="2"/>
              </a:rPr>
              <a:t/>
            </a:r>
            <a:br>
              <a:rPr lang="de-DE" dirty="0" smtClean="0">
                <a:solidFill>
                  <a:schemeClr val="accent6">
                    <a:lumMod val="75000"/>
                  </a:schemeClr>
                </a:solidFill>
                <a:sym typeface="Wingdings" panose="05000000000000000000" pitchFamily="2" charset="2"/>
              </a:rPr>
            </a:br>
            <a:r>
              <a:rPr lang="de-DE" b="1" dirty="0" smtClean="0">
                <a:solidFill>
                  <a:schemeClr val="accent6">
                    <a:lumMod val="75000"/>
                  </a:schemeClr>
                </a:solidFill>
                <a:sym typeface="Wingdings" panose="05000000000000000000" pitchFamily="2" charset="2"/>
              </a:rPr>
              <a:t>Passt zum Inhalt und zur Deutungsthese: Es wird ein komplexes, ambivalentes aber sympathische Bild entworfen. Dies wird auch durch den Aufbau und die sprachliche Gestaltung verdeutlicht.</a:t>
            </a:r>
            <a:endParaRPr lang="de-DE" sz="1600" b="1" dirty="0">
              <a:solidFill>
                <a:schemeClr val="tx1"/>
              </a:solidFill>
            </a:endParaRPr>
          </a:p>
        </p:txBody>
      </p:sp>
    </p:spTree>
    <p:extLst>
      <p:ext uri="{BB962C8B-B14F-4D97-AF65-F5344CB8AC3E}">
        <p14:creationId xmlns:p14="http://schemas.microsoft.com/office/powerpoint/2010/main" val="2340397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Vorgehensweise</a:t>
            </a:r>
            <a:endParaRPr lang="de-DE" dirty="0"/>
          </a:p>
        </p:txBody>
      </p:sp>
      <p:sp>
        <p:nvSpPr>
          <p:cNvPr id="3" name="Inhaltsplatzhalter 2"/>
          <p:cNvSpPr>
            <a:spLocks noGrp="1"/>
          </p:cNvSpPr>
          <p:nvPr>
            <p:ph idx="1"/>
          </p:nvPr>
        </p:nvSpPr>
        <p:spPr>
          <a:xfrm>
            <a:off x="539552" y="4509404"/>
            <a:ext cx="8229600" cy="1943932"/>
          </a:xfrm>
        </p:spPr>
        <p:txBody>
          <a:bodyPr>
            <a:normAutofit fontScale="92500"/>
          </a:bodyPr>
          <a:lstStyle/>
          <a:p>
            <a:pPr marL="0" indent="0" algn="ctr">
              <a:buNone/>
            </a:pPr>
            <a:r>
              <a:rPr lang="de-DE" dirty="0" smtClean="0"/>
              <a:t>Überprüfen des Textverständnisses</a:t>
            </a:r>
          </a:p>
          <a:p>
            <a:pPr marL="0" indent="0" algn="ctr">
              <a:buNone/>
            </a:pPr>
            <a:r>
              <a:rPr lang="de-DE" b="1" dirty="0" smtClean="0"/>
              <a:t>Endgültige Deutungsthese </a:t>
            </a:r>
            <a:r>
              <a:rPr lang="de-DE" b="1" dirty="0" smtClean="0"/>
              <a:t>formulieren:</a:t>
            </a:r>
          </a:p>
          <a:p>
            <a:pPr marL="0" indent="0" algn="ctr">
              <a:buNone/>
            </a:pPr>
            <a:r>
              <a:rPr lang="de-DE" sz="2400" i="1" dirty="0" smtClean="0"/>
              <a:t>Beispiel: In seiner Parabel verdeutlicht Brecht, welche Eigenschaften er am Menschen als gesellschaftlichem Wesen schätzt.</a:t>
            </a:r>
            <a:endParaRPr lang="de-DE" sz="2400"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660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5940152" y="1194294"/>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5828291" y="3327514"/>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6" name="Fußzeilenplatzhalter 5"/>
          <p:cNvSpPr>
            <a:spLocks noGrp="1"/>
          </p:cNvSpPr>
          <p:nvPr>
            <p:ph type="ftr" sz="quarter" idx="11"/>
          </p:nvPr>
        </p:nvSpPr>
        <p:spPr>
          <a:xfrm>
            <a:off x="1547664" y="6356350"/>
            <a:ext cx="5904656" cy="365125"/>
          </a:xfrm>
        </p:spPr>
        <p:txBody>
          <a:bodyPr/>
          <a:lstStyle/>
          <a:p>
            <a:r>
              <a:rPr lang="de-DE" dirty="0" smtClean="0"/>
              <a:t>Landesbildungsserver Baden-Württemberg, Fachredaktion Deutsch, www.deutsch-bw.de</a:t>
            </a:r>
            <a:endParaRPr lang="de-DE" dirty="0"/>
          </a:p>
        </p:txBody>
      </p:sp>
    </p:spTree>
    <p:extLst>
      <p:ext uri="{BB962C8B-B14F-4D97-AF65-F5344CB8AC3E}">
        <p14:creationId xmlns:p14="http://schemas.microsoft.com/office/powerpoint/2010/main" val="107176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Vorgehensweise</a:t>
            </a:r>
            <a:endParaRPr lang="de-DE" dirty="0"/>
          </a:p>
        </p:txBody>
      </p:sp>
      <p:sp>
        <p:nvSpPr>
          <p:cNvPr id="3" name="Inhaltsplatzhalter 2"/>
          <p:cNvSpPr>
            <a:spLocks noGrp="1"/>
          </p:cNvSpPr>
          <p:nvPr>
            <p:ph idx="1"/>
          </p:nvPr>
        </p:nvSpPr>
        <p:spPr>
          <a:xfrm>
            <a:off x="539552" y="4725144"/>
            <a:ext cx="8229600" cy="1008112"/>
          </a:xfrm>
        </p:spPr>
        <p:txBody>
          <a:bodyPr>
            <a:normAutofit lnSpcReduction="10000"/>
          </a:bodyPr>
          <a:lstStyle/>
          <a:p>
            <a:pPr marL="0" indent="0" algn="ctr">
              <a:buNone/>
            </a:pPr>
            <a:r>
              <a:rPr lang="de-DE" b="1" dirty="0" smtClean="0"/>
              <a:t>Text überfliegen und Aufgabenstellung erfassen, erstes Vorverständnis formulieren.</a:t>
            </a:r>
          </a:p>
          <a:p>
            <a:pPr marL="0" indent="0">
              <a:buNone/>
            </a:pP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1619528"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1619528" y="3356992"/>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Textfeld 3"/>
          <p:cNvSpPr txBox="1"/>
          <p:nvPr/>
        </p:nvSpPr>
        <p:spPr>
          <a:xfrm>
            <a:off x="539552" y="5949280"/>
            <a:ext cx="8280920" cy="369332"/>
          </a:xfrm>
          <a:prstGeom prst="rect">
            <a:avLst/>
          </a:prstGeom>
          <a:noFill/>
        </p:spPr>
        <p:txBody>
          <a:bodyPr wrap="square" rtlCol="0">
            <a:spAutoFit/>
          </a:bodyPr>
          <a:lstStyle/>
          <a:p>
            <a:endParaRPr lang="de-DE" dirty="0"/>
          </a:p>
        </p:txBody>
      </p:sp>
      <p:sp>
        <p:nvSpPr>
          <p:cNvPr id="7" name="Fußzeilenplatzhalter 6"/>
          <p:cNvSpPr>
            <a:spLocks noGrp="1"/>
          </p:cNvSpPr>
          <p:nvPr>
            <p:ph type="ftr" sz="quarter" idx="11"/>
          </p:nvPr>
        </p:nvSpPr>
        <p:spPr>
          <a:xfrm>
            <a:off x="1331640" y="6356350"/>
            <a:ext cx="6408712" cy="365125"/>
          </a:xfrm>
        </p:spPr>
        <p:txBody>
          <a:bodyPr/>
          <a:lstStyle/>
          <a:p>
            <a:r>
              <a:rPr lang="de-DE" dirty="0" smtClean="0"/>
              <a:t>Landesbildungsserver Baden-Württemberg, Fachredaktion Deutsch, www.deutsch-bw.de</a:t>
            </a:r>
            <a:endParaRPr lang="de-DE" dirty="0"/>
          </a:p>
        </p:txBody>
      </p:sp>
    </p:spTree>
    <p:extLst>
      <p:ext uri="{BB962C8B-B14F-4D97-AF65-F5344CB8AC3E}">
        <p14:creationId xmlns:p14="http://schemas.microsoft.com/office/powerpoint/2010/main" val="1426813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Vorgehensweise</a:t>
            </a:r>
            <a:endParaRPr lang="de-DE" dirty="0"/>
          </a:p>
        </p:txBody>
      </p:sp>
      <p:sp>
        <p:nvSpPr>
          <p:cNvPr id="3" name="Inhaltsplatzhalter 2"/>
          <p:cNvSpPr>
            <a:spLocks noGrp="1"/>
          </p:cNvSpPr>
          <p:nvPr>
            <p:ph idx="1"/>
          </p:nvPr>
        </p:nvSpPr>
        <p:spPr>
          <a:xfrm>
            <a:off x="395536" y="4725144"/>
            <a:ext cx="8373616" cy="1324744"/>
          </a:xfrm>
        </p:spPr>
        <p:txBody>
          <a:bodyPr>
            <a:normAutofit/>
          </a:bodyPr>
          <a:lstStyle/>
          <a:p>
            <a:pPr marL="0" indent="0">
              <a:buNone/>
            </a:pPr>
            <a:r>
              <a:rPr lang="de-DE" b="1" dirty="0" smtClean="0"/>
              <a:t>Inhalt sichern und Vorverständnis überarbeiten</a:t>
            </a:r>
          </a:p>
          <a:p>
            <a:pPr marL="0" indent="0">
              <a:buNone/>
            </a:pPr>
            <a:r>
              <a:rPr lang="de-DE" b="1" dirty="0" smtClean="0">
                <a:sym typeface="Wingdings" panose="05000000000000000000" pitchFamily="2" charset="2"/>
              </a:rPr>
              <a:t> (erste) Deutungsthese verfassen</a:t>
            </a:r>
            <a:endParaRPr lang="de-DE" b="1" dirty="0" smtClean="0"/>
          </a:p>
          <a:p>
            <a:pPr marL="0" indent="0">
              <a:buNone/>
            </a:pP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2699792"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2627784" y="3386946"/>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Fußzeilenplatzhalter 3"/>
          <p:cNvSpPr>
            <a:spLocks noGrp="1"/>
          </p:cNvSpPr>
          <p:nvPr>
            <p:ph type="ftr" sz="quarter" idx="11"/>
          </p:nvPr>
        </p:nvSpPr>
        <p:spPr>
          <a:xfrm>
            <a:off x="1619672" y="6356350"/>
            <a:ext cx="5832648" cy="365125"/>
          </a:xfrm>
        </p:spPr>
        <p:txBody>
          <a:bodyPr/>
          <a:lstStyle/>
          <a:p>
            <a:r>
              <a:rPr lang="de-DE" dirty="0" smtClean="0"/>
              <a:t>Landesbildungsserver Baden-Württemberg, Fachredaktion Deutsch, www.deutsch-bw.de</a:t>
            </a:r>
            <a:endParaRPr lang="de-DE" dirty="0"/>
          </a:p>
        </p:txBody>
      </p:sp>
    </p:spTree>
    <p:extLst>
      <p:ext uri="{BB962C8B-B14F-4D97-AF65-F5344CB8AC3E}">
        <p14:creationId xmlns:p14="http://schemas.microsoft.com/office/powerpoint/2010/main" val="123679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lstStyle/>
          <a:p>
            <a:r>
              <a:rPr lang="de-DE" dirty="0" smtClean="0"/>
              <a:t>Inhalt erarbeiten</a:t>
            </a:r>
            <a:endParaRPr lang="de-DE" dirty="0"/>
          </a:p>
        </p:txBody>
      </p:sp>
      <p:sp>
        <p:nvSpPr>
          <p:cNvPr id="3" name="Inhaltsplatzhalter 2"/>
          <p:cNvSpPr>
            <a:spLocks noGrp="1"/>
          </p:cNvSpPr>
          <p:nvPr>
            <p:ph idx="1"/>
          </p:nvPr>
        </p:nvSpPr>
        <p:spPr>
          <a:xfrm>
            <a:off x="467544" y="1353298"/>
            <a:ext cx="8229600" cy="4525963"/>
          </a:xfrm>
        </p:spPr>
        <p:txBody>
          <a:bodyPr/>
          <a:lstStyle/>
          <a:p>
            <a:pPr marL="0" indent="0">
              <a:buNone/>
            </a:pPr>
            <a:endParaRPr lang="de-DE" dirty="0" smtClean="0"/>
          </a:p>
          <a:p>
            <a:pPr marL="0" indent="0">
              <a:buNone/>
            </a:pPr>
            <a:endParaRPr lang="de-DE" dirty="0"/>
          </a:p>
        </p:txBody>
      </p:sp>
      <p:sp>
        <p:nvSpPr>
          <p:cNvPr id="4" name="Textfeld 3"/>
          <p:cNvSpPr txBox="1"/>
          <p:nvPr/>
        </p:nvSpPr>
        <p:spPr>
          <a:xfrm>
            <a:off x="467544" y="1556791"/>
            <a:ext cx="8136904"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Arial" panose="020B0604020202020204" pitchFamily="34" charset="0"/>
              <a:buChar char="•"/>
            </a:pPr>
            <a:r>
              <a:rPr lang="de-DE" sz="2800" dirty="0" smtClean="0"/>
              <a:t>Text mehrfach lesen</a:t>
            </a:r>
          </a:p>
          <a:p>
            <a:pPr marL="457200" indent="-457200">
              <a:buFont typeface="Arial" panose="020B0604020202020204" pitchFamily="34" charset="0"/>
              <a:buChar char="•"/>
            </a:pPr>
            <a:r>
              <a:rPr lang="de-DE" sz="2800" dirty="0" smtClean="0"/>
              <a:t>In Sinnabschnitte gliedern bzw. Aufbau erkennen (Rahmenhandlung / Binnenhandlung etc.)</a:t>
            </a:r>
          </a:p>
          <a:p>
            <a:pPr marL="457200" indent="-457200">
              <a:buFont typeface="Arial" panose="020B0604020202020204" pitchFamily="34" charset="0"/>
              <a:buChar char="•"/>
            </a:pPr>
            <a:r>
              <a:rPr lang="de-DE" sz="2800" dirty="0" smtClean="0"/>
              <a:t>W-Fragen klären</a:t>
            </a:r>
          </a:p>
          <a:p>
            <a:pPr algn="ctr"/>
            <a:r>
              <a:rPr lang="de-DE" sz="2800" b="1" dirty="0" smtClean="0">
                <a:sym typeface="Wingdings" panose="05000000000000000000" pitchFamily="2" charset="2"/>
              </a:rPr>
              <a:t> Vorarbeit für kurze IA</a:t>
            </a:r>
            <a:endParaRPr lang="de-DE" sz="2800" b="1" dirty="0"/>
          </a:p>
        </p:txBody>
      </p:sp>
      <p:cxnSp>
        <p:nvCxnSpPr>
          <p:cNvPr id="6" name="Gerade Verbindung mit Pfeil 5"/>
          <p:cNvCxnSpPr/>
          <p:nvPr/>
        </p:nvCxnSpPr>
        <p:spPr>
          <a:xfrm>
            <a:off x="2483768" y="980728"/>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Fußzeilenplatzhalter 4"/>
          <p:cNvSpPr>
            <a:spLocks noGrp="1"/>
          </p:cNvSpPr>
          <p:nvPr>
            <p:ph type="ftr" sz="quarter" idx="11"/>
          </p:nvPr>
        </p:nvSpPr>
        <p:spPr>
          <a:xfrm>
            <a:off x="1763688" y="6356350"/>
            <a:ext cx="5688632" cy="365125"/>
          </a:xfrm>
        </p:spPr>
        <p:txBody>
          <a:bodyPr/>
          <a:lstStyle/>
          <a:p>
            <a:r>
              <a:rPr lang="de-DE" dirty="0" smtClean="0"/>
              <a:t>Landesbildungsserver Baden-Württemberg, Fachredaktion Deutsch, www.deutsch-bw.de</a:t>
            </a:r>
            <a:endParaRPr lang="de-DE" dirty="0"/>
          </a:p>
        </p:txBody>
      </p:sp>
      <p:sp>
        <p:nvSpPr>
          <p:cNvPr id="7" name="Abgerundete rechteckige Legende 6"/>
          <p:cNvSpPr/>
          <p:nvPr/>
        </p:nvSpPr>
        <p:spPr>
          <a:xfrm>
            <a:off x="4067944" y="4221088"/>
            <a:ext cx="4464496" cy="1512168"/>
          </a:xfrm>
          <a:prstGeom prst="wedgeRoundRectCallout">
            <a:avLst>
              <a:gd name="adj1" fmla="val 2517"/>
              <a:gd name="adj2" fmla="val -835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Tempus: Präsens</a:t>
            </a:r>
          </a:p>
          <a:p>
            <a:r>
              <a:rPr lang="de-DE" b="1" dirty="0"/>
              <a:t>Überlegen: Was ist wirklich wichtig</a:t>
            </a:r>
            <a:r>
              <a:rPr lang="de-DE" b="1" dirty="0" smtClean="0"/>
              <a:t>?</a:t>
            </a:r>
          </a:p>
          <a:p>
            <a:r>
              <a:rPr lang="de-DE" b="1" dirty="0" smtClean="0"/>
              <a:t>Bei einer Parabel: Nur die Bildebene (das Erzählte/Gesagte) wiedergeben</a:t>
            </a:r>
          </a:p>
          <a:p>
            <a:r>
              <a:rPr lang="de-DE" b="1" dirty="0" smtClean="0"/>
              <a:t>Eventuell auf Aufbau eingehen</a:t>
            </a:r>
            <a:endParaRPr lang="de-DE" dirty="0"/>
          </a:p>
        </p:txBody>
      </p:sp>
    </p:spTree>
    <p:extLst>
      <p:ext uri="{BB962C8B-B14F-4D97-AF65-F5344CB8AC3E}">
        <p14:creationId xmlns:p14="http://schemas.microsoft.com/office/powerpoint/2010/main" val="339721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Vorgehensweise</a:t>
            </a:r>
            <a:endParaRPr lang="de-DE" dirty="0"/>
          </a:p>
        </p:txBody>
      </p:sp>
      <p:sp>
        <p:nvSpPr>
          <p:cNvPr id="3" name="Inhaltsplatzhalter 2"/>
          <p:cNvSpPr>
            <a:spLocks noGrp="1"/>
          </p:cNvSpPr>
          <p:nvPr>
            <p:ph idx="1"/>
          </p:nvPr>
        </p:nvSpPr>
        <p:spPr>
          <a:xfrm>
            <a:off x="539552" y="4725144"/>
            <a:ext cx="8229600" cy="1324744"/>
          </a:xfrm>
        </p:spPr>
        <p:txBody>
          <a:bodyPr>
            <a:normAutofit/>
          </a:bodyPr>
          <a:lstStyle/>
          <a:p>
            <a:pPr marL="0" indent="0" algn="ctr">
              <a:buNone/>
            </a:pPr>
            <a:r>
              <a:rPr lang="de-DE" b="1" dirty="0" smtClean="0"/>
              <a:t>Analyse des Textes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660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3819289"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3803964" y="3386946"/>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Fußzeilenplatzhalter 3"/>
          <p:cNvSpPr>
            <a:spLocks noGrp="1"/>
          </p:cNvSpPr>
          <p:nvPr>
            <p:ph type="ftr" sz="quarter" idx="11"/>
          </p:nvPr>
        </p:nvSpPr>
        <p:spPr>
          <a:xfrm>
            <a:off x="1331640" y="6356350"/>
            <a:ext cx="6408712" cy="365125"/>
          </a:xfrm>
        </p:spPr>
        <p:txBody>
          <a:bodyPr/>
          <a:lstStyle/>
          <a:p>
            <a:r>
              <a:rPr lang="de-DE" dirty="0" smtClean="0"/>
              <a:t>Landesbildungsserver Baden-Württemberg, Fachredaktion Deutsch, www.deutsch-bw.de</a:t>
            </a:r>
            <a:endParaRPr lang="de-DE" dirty="0"/>
          </a:p>
        </p:txBody>
      </p:sp>
    </p:spTree>
    <p:extLst>
      <p:ext uri="{BB962C8B-B14F-4D97-AF65-F5344CB8AC3E}">
        <p14:creationId xmlns:p14="http://schemas.microsoft.com/office/powerpoint/2010/main" val="135475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Analyse des Inhalts: Beispiel Parabel</a:t>
            </a:r>
            <a:endParaRPr lang="de-DE" dirty="0"/>
          </a:p>
        </p:txBody>
      </p:sp>
      <p:sp>
        <p:nvSpPr>
          <p:cNvPr id="3" name="Inhaltsplatzhalter 2"/>
          <p:cNvSpPr>
            <a:spLocks noGrp="1"/>
          </p:cNvSpPr>
          <p:nvPr>
            <p:ph idx="1"/>
          </p:nvPr>
        </p:nvSpPr>
        <p:spPr>
          <a:xfrm>
            <a:off x="457200" y="1600201"/>
            <a:ext cx="8229600" cy="3773016"/>
          </a:xfrm>
        </p:spPr>
        <p:txBody>
          <a:bodyPr/>
          <a:lstStyle/>
          <a:p>
            <a:pPr marL="0" indent="0">
              <a:buNone/>
            </a:pPr>
            <a:r>
              <a:rPr lang="de-DE" sz="2400" b="1" dirty="0" smtClean="0"/>
              <a:t/>
            </a:r>
            <a:br>
              <a:rPr lang="de-DE" sz="2400" b="1" dirty="0" smtClean="0"/>
            </a:br>
            <a:r>
              <a:rPr lang="de-DE" sz="2400" b="1" dirty="0" smtClean="0"/>
              <a:t/>
            </a:r>
            <a:br>
              <a:rPr lang="de-DE" sz="2400" b="1" dirty="0" smtClean="0"/>
            </a:br>
            <a:endParaRPr lang="de-DE" sz="2400" dirty="0" smtClean="0"/>
          </a:p>
          <a:p>
            <a:pPr marL="514350" indent="-514350">
              <a:buFont typeface="+mj-lt"/>
              <a:buAutoNum type="arabicPeriod"/>
            </a:pPr>
            <a:endParaRPr lang="de-DE" sz="2800" dirty="0" smtClean="0"/>
          </a:p>
          <a:p>
            <a:pPr marL="514350" indent="-514350">
              <a:buFont typeface="+mj-lt"/>
              <a:buAutoNum type="arabicPeriod"/>
            </a:pPr>
            <a:endParaRPr lang="de-DE" sz="2800" b="1" dirty="0" smtClean="0"/>
          </a:p>
          <a:p>
            <a:pPr marL="514350" indent="-514350">
              <a:buFont typeface="+mj-lt"/>
              <a:buAutoNum type="arabicPeriod"/>
            </a:pPr>
            <a:endParaRPr lang="de-DE" dirty="0" smtClean="0"/>
          </a:p>
          <a:p>
            <a:pPr marL="0" indent="0">
              <a:buNone/>
            </a:pPr>
            <a:endParaRPr lang="de-DE" dirty="0" smtClean="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smtClean="0"/>
              <a:t>Landesbildungsserver Baden-Württemberg, Fachredaktion Deutsch, www.deutsch-bw.de</a:t>
            </a:r>
            <a:endParaRPr lang="de-DE" dirty="0"/>
          </a:p>
        </p:txBody>
      </p:sp>
      <p:graphicFrame>
        <p:nvGraphicFramePr>
          <p:cNvPr id="7" name="Diagramm 6"/>
          <p:cNvGraphicFramePr/>
          <p:nvPr>
            <p:extLst>
              <p:ext uri="{D42A27DB-BD31-4B8C-83A1-F6EECF244321}">
                <p14:modId xmlns:p14="http://schemas.microsoft.com/office/powerpoint/2010/main" val="2548444759"/>
              </p:ext>
            </p:extLst>
          </p:nvPr>
        </p:nvGraphicFramePr>
        <p:xfrm>
          <a:off x="539552" y="1700808"/>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0129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Landesbildungsserver Baden-Württemberg, Fachredaktion Deutsch, www.deutsch-bw.de</a:t>
            </a:r>
            <a:endParaRPr lang="de-D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18" y="1412776"/>
            <a:ext cx="7973222" cy="47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69962"/>
            <a:ext cx="87534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9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t>Analyse des Inhalts: Beispiel Parabel</a:t>
            </a:r>
            <a:endParaRPr lang="de-DE" dirty="0"/>
          </a:p>
        </p:txBody>
      </p:sp>
      <p:sp>
        <p:nvSpPr>
          <p:cNvPr id="3" name="Inhaltsplatzhalter 2"/>
          <p:cNvSpPr>
            <a:spLocks noGrp="1"/>
          </p:cNvSpPr>
          <p:nvPr>
            <p:ph idx="1"/>
          </p:nvPr>
        </p:nvSpPr>
        <p:spPr>
          <a:xfrm>
            <a:off x="457200" y="1600201"/>
            <a:ext cx="8229600" cy="3773016"/>
          </a:xfrm>
        </p:spPr>
        <p:txBody>
          <a:bodyPr/>
          <a:lstStyle/>
          <a:p>
            <a:pPr marL="0" indent="0">
              <a:buNone/>
            </a:pPr>
            <a:r>
              <a:rPr lang="de-DE" sz="2400" b="1" dirty="0" smtClean="0"/>
              <a:t/>
            </a:r>
            <a:br>
              <a:rPr lang="de-DE" sz="2400" b="1" dirty="0" smtClean="0"/>
            </a:br>
            <a:r>
              <a:rPr lang="de-DE" sz="2400" b="1" dirty="0" smtClean="0"/>
              <a:t/>
            </a:r>
            <a:br>
              <a:rPr lang="de-DE" sz="2400" b="1" dirty="0" smtClean="0"/>
            </a:br>
            <a:endParaRPr lang="de-DE" sz="2400" dirty="0" smtClean="0"/>
          </a:p>
          <a:p>
            <a:pPr marL="514350" indent="-514350">
              <a:buFont typeface="+mj-lt"/>
              <a:buAutoNum type="arabicPeriod"/>
            </a:pPr>
            <a:endParaRPr lang="de-DE" sz="2800" dirty="0" smtClean="0"/>
          </a:p>
          <a:p>
            <a:pPr marL="514350" indent="-514350">
              <a:buFont typeface="+mj-lt"/>
              <a:buAutoNum type="arabicPeriod"/>
            </a:pPr>
            <a:endParaRPr lang="de-DE" sz="2800" b="1" dirty="0" smtClean="0"/>
          </a:p>
          <a:p>
            <a:pPr marL="514350" indent="-514350">
              <a:buFont typeface="+mj-lt"/>
              <a:buAutoNum type="arabicPeriod"/>
            </a:pPr>
            <a:endParaRPr lang="de-DE" dirty="0" smtClean="0"/>
          </a:p>
          <a:p>
            <a:pPr marL="0" indent="0">
              <a:buNone/>
            </a:pPr>
            <a:endParaRPr lang="de-DE" dirty="0" smtClean="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smtClean="0"/>
              <a:t>Landesbildungsserver Baden-Württemberg, Fachredaktion Deutsch, www.deutsch-bw.de</a:t>
            </a:r>
            <a:endParaRPr lang="de-DE" dirty="0"/>
          </a:p>
        </p:txBody>
      </p:sp>
      <p:graphicFrame>
        <p:nvGraphicFramePr>
          <p:cNvPr id="7" name="Diagramm 6"/>
          <p:cNvGraphicFramePr/>
          <p:nvPr>
            <p:extLst>
              <p:ext uri="{D42A27DB-BD31-4B8C-83A1-F6EECF244321}">
                <p14:modId xmlns:p14="http://schemas.microsoft.com/office/powerpoint/2010/main" val="4234393168"/>
              </p:ext>
            </p:extLst>
          </p:nvPr>
        </p:nvGraphicFramePr>
        <p:xfrm>
          <a:off x="539552" y="1700808"/>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29662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555776" y="674007"/>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350688" y="1940090"/>
            <a:ext cx="2664296"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Herr </a:t>
            </a:r>
            <a:r>
              <a:rPr lang="de-DE" dirty="0" err="1" smtClean="0">
                <a:solidFill>
                  <a:prstClr val="white"/>
                </a:solidFill>
              </a:rPr>
              <a:t>Keuner</a:t>
            </a:r>
            <a:endParaRPr lang="de-DE" dirty="0">
              <a:solidFill>
                <a:prstClr val="white"/>
              </a:solidFill>
            </a:endParaRPr>
          </a:p>
        </p:txBody>
      </p:sp>
      <p:sp>
        <p:nvSpPr>
          <p:cNvPr id="4" name="Pfeil nach links 3"/>
          <p:cNvSpPr/>
          <p:nvPr/>
        </p:nvSpPr>
        <p:spPr>
          <a:xfrm>
            <a:off x="5986501" y="1878394"/>
            <a:ext cx="3024336"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„einer von uns“</a:t>
            </a:r>
            <a:endParaRPr lang="de-DE" dirty="0">
              <a:solidFill>
                <a:prstClr val="white"/>
              </a:solidFill>
            </a:endParaRPr>
          </a:p>
        </p:txBody>
      </p:sp>
      <p:sp>
        <p:nvSpPr>
          <p:cNvPr id="7" name="Pfeil nach links 6"/>
          <p:cNvSpPr/>
          <p:nvPr/>
        </p:nvSpPr>
        <p:spPr>
          <a:xfrm>
            <a:off x="5914493" y="3120105"/>
            <a:ext cx="3120865" cy="5760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Mensch</a:t>
            </a:r>
            <a:endParaRPr lang="de-DE" dirty="0">
              <a:solidFill>
                <a:prstClr val="white"/>
              </a:solidFill>
            </a:endParaRPr>
          </a:p>
        </p:txBody>
      </p:sp>
      <p:sp>
        <p:nvSpPr>
          <p:cNvPr id="5" name="Textfeld 4"/>
          <p:cNvSpPr txBox="1"/>
          <p:nvPr/>
        </p:nvSpPr>
        <p:spPr>
          <a:xfrm>
            <a:off x="350688" y="3500607"/>
            <a:ext cx="3384376" cy="1200329"/>
          </a:xfrm>
          <a:prstGeom prst="rect">
            <a:avLst/>
          </a:prstGeom>
          <a:noFill/>
        </p:spPr>
        <p:txBody>
          <a:bodyPr wrap="square" rtlCol="0">
            <a:spAutoFit/>
          </a:bodyPr>
          <a:lstStyle/>
          <a:p>
            <a:pPr marL="285750" indent="-285750">
              <a:buFont typeface="Arial" panose="020B0604020202020204" pitchFamily="34" charset="0"/>
              <a:buChar char="•"/>
            </a:pPr>
            <a:r>
              <a:rPr lang="de-DE" dirty="0" smtClean="0">
                <a:solidFill>
                  <a:prstClr val="black"/>
                </a:solidFill>
              </a:rPr>
              <a:t>Aussehen</a:t>
            </a:r>
          </a:p>
          <a:p>
            <a:pPr marL="285750" indent="-285750">
              <a:buFont typeface="Arial" panose="020B0604020202020204" pitchFamily="34" charset="0"/>
              <a:buChar char="•"/>
            </a:pPr>
            <a:r>
              <a:rPr lang="de-DE" dirty="0" smtClean="0">
                <a:solidFill>
                  <a:prstClr val="black"/>
                </a:solidFill>
              </a:rPr>
              <a:t>Verhaltensweisen</a:t>
            </a:r>
          </a:p>
          <a:p>
            <a:pPr marL="285750" indent="-285750">
              <a:buFont typeface="Arial" panose="020B0604020202020204" pitchFamily="34" charset="0"/>
              <a:buChar char="•"/>
            </a:pPr>
            <a:r>
              <a:rPr lang="de-DE" dirty="0" smtClean="0">
                <a:solidFill>
                  <a:prstClr val="black"/>
                </a:solidFill>
              </a:rPr>
              <a:t>Charaktereigenschaften</a:t>
            </a:r>
            <a:br>
              <a:rPr lang="de-DE" dirty="0" smtClean="0">
                <a:solidFill>
                  <a:prstClr val="black"/>
                </a:solidFill>
              </a:rPr>
            </a:br>
            <a:r>
              <a:rPr lang="de-DE" dirty="0" smtClean="0">
                <a:solidFill>
                  <a:prstClr val="black"/>
                </a:solidFill>
              </a:rPr>
              <a:t>(hauptsächlich Stärken)</a:t>
            </a: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9" name="Textfeld 18"/>
          <p:cNvSpPr txBox="1"/>
          <p:nvPr/>
        </p:nvSpPr>
        <p:spPr>
          <a:xfrm>
            <a:off x="323528" y="2376303"/>
            <a:ext cx="2376264" cy="923330"/>
          </a:xfrm>
          <a:prstGeom prst="rect">
            <a:avLst/>
          </a:prstGeom>
          <a:noFill/>
        </p:spPr>
        <p:txBody>
          <a:bodyPr wrap="square" rtlCol="0">
            <a:spAutoFit/>
          </a:bodyPr>
          <a:lstStyle/>
          <a:p>
            <a:r>
              <a:rPr lang="de-DE" dirty="0" smtClean="0">
                <a:solidFill>
                  <a:prstClr val="black"/>
                </a:solidFill>
              </a:rPr>
              <a:t>Beschreibt sein Lieblingstier, den Elefanten</a:t>
            </a:r>
            <a:endParaRPr lang="de-DE" dirty="0">
              <a:solidFill>
                <a:prstClr val="black"/>
              </a:solidFill>
            </a:endParaRPr>
          </a:p>
        </p:txBody>
      </p:sp>
      <p:sp>
        <p:nvSpPr>
          <p:cNvPr id="21" name="Textfeld 20"/>
          <p:cNvSpPr txBox="1"/>
          <p:nvPr/>
        </p:nvSpPr>
        <p:spPr>
          <a:xfrm>
            <a:off x="3179390" y="3521853"/>
            <a:ext cx="278121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a:buChar char="à"/>
            </a:pPr>
            <a:r>
              <a:rPr lang="de-DE" dirty="0" smtClean="0">
                <a:solidFill>
                  <a:prstClr val="black"/>
                </a:solidFill>
              </a:rPr>
              <a:t>Insgesamt </a:t>
            </a:r>
            <a:r>
              <a:rPr lang="de-DE" dirty="0">
                <a:solidFill>
                  <a:prstClr val="black"/>
                </a:solidFill>
              </a:rPr>
              <a:t>15-20 Merkmale, die meisten sind selbsterklärend, andere müssen interpretiert werden </a:t>
            </a:r>
            <a:endParaRPr lang="de-DE" dirty="0" smtClean="0">
              <a:solidFill>
                <a:prstClr val="black"/>
              </a:solidFill>
            </a:endParaRPr>
          </a:p>
        </p:txBody>
      </p:sp>
      <p:sp>
        <p:nvSpPr>
          <p:cNvPr id="22" name="Pfeil nach rechts 21"/>
          <p:cNvSpPr/>
          <p:nvPr/>
        </p:nvSpPr>
        <p:spPr>
          <a:xfrm>
            <a:off x="350688" y="3192113"/>
            <a:ext cx="278115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Elefant</a:t>
            </a:r>
            <a:endParaRPr lang="de-DE" dirty="0">
              <a:solidFill>
                <a:prstClr val="white"/>
              </a:solidFill>
            </a:endParaRPr>
          </a:p>
        </p:txBody>
      </p:sp>
      <p:sp>
        <p:nvSpPr>
          <p:cNvPr id="27" name="Textfeld 26"/>
          <p:cNvSpPr txBox="1"/>
          <p:nvPr/>
        </p:nvSpPr>
        <p:spPr>
          <a:xfrm>
            <a:off x="6372200" y="2269792"/>
            <a:ext cx="2638637" cy="369332"/>
          </a:xfrm>
          <a:prstGeom prst="rect">
            <a:avLst/>
          </a:prstGeom>
          <a:noFill/>
        </p:spPr>
        <p:txBody>
          <a:bodyPr wrap="square" rtlCol="0">
            <a:spAutoFit/>
          </a:bodyPr>
          <a:lstStyle/>
          <a:p>
            <a:r>
              <a:rPr lang="de-DE" dirty="0" smtClean="0">
                <a:solidFill>
                  <a:prstClr val="black"/>
                </a:solidFill>
                <a:sym typeface="Wingdings" panose="05000000000000000000" pitchFamily="2" charset="2"/>
              </a:rPr>
              <a:t> Allgemeingültigkeit</a:t>
            </a:r>
            <a:endParaRPr lang="de-DE" dirty="0">
              <a:solidFill>
                <a:prstClr val="black"/>
              </a:solidFill>
            </a:endParaRPr>
          </a:p>
        </p:txBody>
      </p:sp>
      <p:sp>
        <p:nvSpPr>
          <p:cNvPr id="23" name="Titel 1"/>
          <p:cNvSpPr>
            <a:spLocks noGrp="1"/>
          </p:cNvSpPr>
          <p:nvPr>
            <p:ph type="title"/>
          </p:nvPr>
        </p:nvSpPr>
        <p:spPr>
          <a:xfrm>
            <a:off x="457200" y="274638"/>
            <a:ext cx="8229600" cy="634082"/>
          </a:xfrm>
        </p:spPr>
        <p:style>
          <a:lnRef idx="1">
            <a:schemeClr val="accent3"/>
          </a:lnRef>
          <a:fillRef idx="2">
            <a:schemeClr val="accent3"/>
          </a:fillRef>
          <a:effectRef idx="1">
            <a:schemeClr val="accent3"/>
          </a:effectRef>
          <a:fontRef idx="minor">
            <a:schemeClr val="dk1"/>
          </a:fontRef>
        </p:style>
        <p:txBody>
          <a:bodyPr>
            <a:noAutofit/>
          </a:bodyPr>
          <a:lstStyle/>
          <a:p>
            <a:r>
              <a:rPr lang="de-DE" sz="3600" dirty="0" smtClean="0"/>
              <a:t>Bildebene auf die Sachebene übertragen</a:t>
            </a:r>
            <a:endParaRPr lang="de-DE" sz="3600" dirty="0"/>
          </a:p>
        </p:txBody>
      </p:sp>
      <p:sp>
        <p:nvSpPr>
          <p:cNvPr id="28" name="Textfeld 27"/>
          <p:cNvSpPr txBox="1"/>
          <p:nvPr/>
        </p:nvSpPr>
        <p:spPr>
          <a:xfrm>
            <a:off x="6325851" y="2600861"/>
            <a:ext cx="2638637"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„Lieblingsmensch“: Was man an ihm schätzt</a:t>
            </a:r>
            <a:endParaRPr lang="de-D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21853"/>
            <a:ext cx="3452875" cy="132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4849882"/>
            <a:ext cx="26914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i="1" dirty="0" err="1" smtClean="0"/>
              <a:t>Bsp</a:t>
            </a:r>
            <a:r>
              <a:rPr lang="de-DE" i="1" dirty="0" smtClean="0"/>
              <a:t>: Herr K. sympathisiert mit der „grauen Masse“ (Z…), das heißt, mit dem unauffälligen </a:t>
            </a:r>
            <a:r>
              <a:rPr lang="de-DE" b="1" i="1" dirty="0" smtClean="0"/>
              <a:t>Tier</a:t>
            </a:r>
            <a:r>
              <a:rPr lang="de-DE" i="1" dirty="0" smtClean="0"/>
              <a:t>…</a:t>
            </a:r>
            <a:endParaRPr lang="de-DE" i="1" dirty="0"/>
          </a:p>
        </p:txBody>
      </p:sp>
      <p:sp>
        <p:nvSpPr>
          <p:cNvPr id="29" name="Textfeld 28"/>
          <p:cNvSpPr txBox="1"/>
          <p:nvPr/>
        </p:nvSpPr>
        <p:spPr>
          <a:xfrm>
            <a:off x="6212357" y="4825642"/>
            <a:ext cx="26914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i="1" dirty="0" smtClean="0"/>
              <a:t>… beziehungsweise </a:t>
            </a:r>
            <a:r>
              <a:rPr lang="de-DE" b="1" i="1" dirty="0" smtClean="0"/>
              <a:t>Menschen</a:t>
            </a:r>
            <a:r>
              <a:rPr lang="de-DE" i="1" dirty="0" smtClean="0"/>
              <a:t>, der gutmütig (Z…), gesellig (Z…) und gefühlvoll (Z…) ist.</a:t>
            </a:r>
            <a:endParaRPr lang="de-DE" i="1" dirty="0"/>
          </a:p>
        </p:txBody>
      </p:sp>
      <p:sp>
        <p:nvSpPr>
          <p:cNvPr id="30" name="Textfeld 29"/>
          <p:cNvSpPr txBox="1"/>
          <p:nvPr/>
        </p:nvSpPr>
        <p:spPr>
          <a:xfrm>
            <a:off x="3179390" y="5149804"/>
            <a:ext cx="278121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a:buChar char="à"/>
            </a:pPr>
            <a:r>
              <a:rPr lang="de-DE" dirty="0" smtClean="0">
                <a:solidFill>
                  <a:prstClr val="black"/>
                </a:solidFill>
              </a:rPr>
              <a:t>Es sind nicht ausschließlich positive Eigenschaften genannt</a:t>
            </a:r>
          </a:p>
          <a:p>
            <a:pPr marL="285750" indent="-285750">
              <a:buFont typeface="Wingdings"/>
              <a:buChar char="à"/>
            </a:pPr>
            <a:r>
              <a:rPr lang="de-DE" dirty="0" smtClean="0">
                <a:solidFill>
                  <a:prstClr val="black"/>
                </a:solidFill>
              </a:rPr>
              <a:t>Ambivalente, komplexe Darstellung</a:t>
            </a:r>
          </a:p>
        </p:txBody>
      </p:sp>
    </p:spTree>
    <p:extLst>
      <p:ext uri="{BB962C8B-B14F-4D97-AF65-F5344CB8AC3E}">
        <p14:creationId xmlns:p14="http://schemas.microsoft.com/office/powerpoint/2010/main" val="26079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5" grpId="0"/>
      <p:bldP spid="19" grpId="0"/>
      <p:bldP spid="21" grpId="0" animBg="1"/>
      <p:bldP spid="22" grpId="0" animBg="1"/>
      <p:bldP spid="27" grpId="0"/>
      <p:bldP spid="28" grpId="0"/>
      <p:bldP spid="2" grpId="0" animBg="1"/>
      <p:bldP spid="29" grpId="0" animBg="1"/>
      <p:bldP spid="30"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Bildschirmpräsentation (4:3)</PresentationFormat>
  <Paragraphs>126</Paragraphs>
  <Slides>12</Slides>
  <Notes>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Larissa</vt:lpstr>
      <vt:lpstr>Interpretation eines Kurzprosatextes</vt:lpstr>
      <vt:lpstr>Vorgehensweise</vt:lpstr>
      <vt:lpstr>Vorgehensweise</vt:lpstr>
      <vt:lpstr>Inhalt erarbeiten</vt:lpstr>
      <vt:lpstr>Vorgehensweise</vt:lpstr>
      <vt:lpstr>Analyse des Inhalts: Beispiel Parabel</vt:lpstr>
      <vt:lpstr>PowerPoint-Präsentation</vt:lpstr>
      <vt:lpstr>Analyse des Inhalts: Beispiel Parabel</vt:lpstr>
      <vt:lpstr>Bildebene auf die Sachebene übertragen</vt:lpstr>
      <vt:lpstr>Analyse der Sprache und Form</vt:lpstr>
      <vt:lpstr>Mögliche Ergebnisse: Analyse der Sprache und Form</vt:lpstr>
      <vt:lpstr>Vorgehensweise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Klausurformat</dc:title>
  <dc:creator>Blennemann</dc:creator>
  <cp:lastModifiedBy>Blennemann</cp:lastModifiedBy>
  <cp:revision>42</cp:revision>
  <dcterms:created xsi:type="dcterms:W3CDTF">2013-12-04T14:09:43Z</dcterms:created>
  <dcterms:modified xsi:type="dcterms:W3CDTF">2020-10-10T15:20:50Z</dcterms:modified>
</cp:coreProperties>
</file>