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  <p:sldId id="261" r:id="rId3"/>
    <p:sldId id="280" r:id="rId4"/>
    <p:sldId id="26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28"/>
    <p:restoredTop sz="94631"/>
  </p:normalViewPr>
  <p:slideViewPr>
    <p:cSldViewPr snapToGrid="0" snapToObjects="1">
      <p:cViewPr varScale="1">
        <p:scale>
          <a:sx n="86" d="100"/>
          <a:sy n="86" d="100"/>
        </p:scale>
        <p:origin x="200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78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5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18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24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69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68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2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52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53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7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2F7A2A0-3B34-6C40-B61E-793D77DFB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89" y="928427"/>
            <a:ext cx="8012779" cy="548067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852E79B4-DC4F-A149-AE50-E7135B4C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3693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1800" dirty="0">
                <a:solidFill>
                  <a:schemeClr val="bg1"/>
                </a:solidFill>
                <a:latin typeface="Calibri" panose="020F0502020204030204" pitchFamily="34" charset="0"/>
              </a:rPr>
              <a:t>Rückblick Bio-Thema 5: Die heutigen Wale entstanden aus landlebenden Säugetieren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AE72568-1B4B-C240-8790-837D97CEA11A}"/>
              </a:ext>
            </a:extLst>
          </p:cNvPr>
          <p:cNvSpPr txBox="1"/>
          <p:nvPr/>
        </p:nvSpPr>
        <p:spPr>
          <a:xfrm rot="19675669">
            <a:off x="-506735" y="3654217"/>
            <a:ext cx="1037302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Leitfragen 5a&amp;5b: Was sind Fossilien? Wie lässt sich aus Fossilien die Evolution der Wale rekonstruieren?</a:t>
            </a:r>
            <a:endParaRPr lang="de-DE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61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B701CE5-7EAA-EC4A-8081-EBEF23F87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96" y="984572"/>
            <a:ext cx="7991429" cy="557662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7FF91E2-D000-6B46-9CB0-0418DAB67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3693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1800" dirty="0">
                <a:solidFill>
                  <a:schemeClr val="bg1"/>
                </a:solidFill>
                <a:latin typeface="Calibri" panose="020F0502020204030204" pitchFamily="34" charset="0"/>
              </a:rPr>
              <a:t>Ausblick Bio-Thema 6: Die heutigen Landwirbeltiere entstanden aus fischartigen Vorfahren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E5A4082-7DB2-254E-A517-D0364CC2A1E1}"/>
              </a:ext>
            </a:extLst>
          </p:cNvPr>
          <p:cNvSpPr txBox="1"/>
          <p:nvPr/>
        </p:nvSpPr>
        <p:spPr>
          <a:xfrm rot="19675669">
            <a:off x="-506735" y="3515718"/>
            <a:ext cx="1037302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Leitfrage zu 6: Welche Angepasstheiten haben ich wann entwickelt (z.B. Verlust der Kiemen, Entstehung der Lungen, </a:t>
            </a:r>
            <a:r>
              <a:rPr lang="de-DE" b="1" dirty="0" err="1">
                <a:solidFill>
                  <a:schemeClr val="bg1"/>
                </a:solidFill>
              </a:rPr>
              <a:t>Umabu</a:t>
            </a:r>
            <a:r>
              <a:rPr lang="de-DE" b="1" dirty="0">
                <a:solidFill>
                  <a:schemeClr val="bg1"/>
                </a:solidFill>
              </a:rPr>
              <a:t> der Flossen in  Laufbeine…)</a:t>
            </a:r>
            <a:endParaRPr lang="de-DE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4D25300-AF18-CB4D-81F6-737A65B7A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68" y="812692"/>
            <a:ext cx="7704264" cy="225373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629ACBC-4129-564A-904D-20F2AA474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11" y="3153824"/>
            <a:ext cx="7470348" cy="370417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0E7CF86-CE56-9D41-9A70-9A8975996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3693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1800" dirty="0">
                <a:solidFill>
                  <a:schemeClr val="bg1"/>
                </a:solidFill>
                <a:latin typeface="Calibri" panose="020F0502020204030204" pitchFamily="34" charset="0"/>
              </a:rPr>
              <a:t>Ausblick Bio-Thema 6: Die heutigen Landwirbeltiere entstanden aus fischartigen Vorfahren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7AB7938-7B1D-8446-9CA1-6EBF533AE378}"/>
              </a:ext>
            </a:extLst>
          </p:cNvPr>
          <p:cNvSpPr txBox="1"/>
          <p:nvPr/>
        </p:nvSpPr>
        <p:spPr>
          <a:xfrm rot="19675669">
            <a:off x="-506735" y="3654217"/>
            <a:ext cx="1037302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zu 6: Du musst üben, Stammbäume richtig zu lesen und richtig zu beschreiben. </a:t>
            </a:r>
            <a:endParaRPr lang="de-DE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8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DE45B32-D27A-FE4C-BF1D-ADBDA11CC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Euer </a:t>
            </a:r>
            <a:r>
              <a:rPr lang="de-DE" altLang="de-DE" sz="2200" dirty="0" err="1">
                <a:solidFill>
                  <a:schemeClr val="bg1"/>
                </a:solidFill>
                <a:latin typeface="Calibri" panose="020F0502020204030204" pitchFamily="34" charset="0"/>
              </a:rPr>
              <a:t>moodle</a:t>
            </a:r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-Kurs zu 6: So findet ihr euch zurecht!</a:t>
            </a:r>
          </a:p>
        </p:txBody>
      </p:sp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7FFF7ADF-67AA-0B49-B765-87CA63641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970"/>
            <a:ext cx="9144000" cy="502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89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Macintosh PowerPoint</Application>
  <PresentationFormat>Bildschirmpräsentation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Sven Gemballa</cp:lastModifiedBy>
  <cp:revision>61</cp:revision>
  <dcterms:created xsi:type="dcterms:W3CDTF">2020-03-23T08:35:45Z</dcterms:created>
  <dcterms:modified xsi:type="dcterms:W3CDTF">2021-02-21T13:22:04Z</dcterms:modified>
</cp:coreProperties>
</file>