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5" r:id="rId3"/>
    <p:sldId id="276" r:id="rId4"/>
    <p:sldId id="262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15.02.21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096A83F-4329-1D45-964B-FD1FAC2A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Was sind die Kennzeichen für eine „biologische Art“?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9DE137-8386-2B47-8C81-F7D1797389F3}"/>
              </a:ext>
            </a:extLst>
          </p:cNvPr>
          <p:cNvSpPr txBox="1"/>
          <p:nvPr/>
        </p:nvSpPr>
        <p:spPr>
          <a:xfrm>
            <a:off x="289211" y="1227698"/>
            <a:ext cx="71429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Ist ein Fisch eine Art? </a:t>
            </a:r>
          </a:p>
          <a:p>
            <a:r>
              <a:rPr lang="de-DE" sz="2400" dirty="0"/>
              <a:t>Ist ein Barsch eine Art? </a:t>
            </a:r>
          </a:p>
          <a:p>
            <a:r>
              <a:rPr lang="de-DE" sz="2400" dirty="0"/>
              <a:t>Ist ein Blaubarsch eine Art? </a:t>
            </a:r>
          </a:p>
          <a:p>
            <a:r>
              <a:rPr lang="de-DE" sz="2400" dirty="0"/>
              <a:t>Ist ein Hai eine Art? Oder ein Katzenhai? Oder ein Kleingefleckter Katzenhai?</a:t>
            </a:r>
          </a:p>
          <a:p>
            <a:r>
              <a:rPr lang="de-DE" sz="2400" dirty="0"/>
              <a:t>Ist Harald eine Art? </a:t>
            </a:r>
          </a:p>
          <a:p>
            <a:r>
              <a:rPr lang="de-DE" sz="2400" dirty="0"/>
              <a:t>Ist der Westliche Feuersalamander eine Art?</a:t>
            </a:r>
          </a:p>
          <a:p>
            <a:endParaRPr lang="de-DE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E4EA70-0690-384C-9244-8586CD85CBF0}"/>
              </a:ext>
            </a:extLst>
          </p:cNvPr>
          <p:cNvSpPr txBox="1"/>
          <p:nvPr/>
        </p:nvSpPr>
        <p:spPr>
          <a:xfrm rot="19675669">
            <a:off x="380835" y="3257730"/>
            <a:ext cx="912661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Welche Kennzeichen sind maßgeblich, damit wir von einer (biologischen) Art sprechen?</a:t>
            </a:r>
          </a:p>
        </p:txBody>
      </p:sp>
    </p:spTree>
    <p:extLst>
      <p:ext uri="{BB962C8B-B14F-4D97-AF65-F5344CB8AC3E}">
        <p14:creationId xmlns:p14="http://schemas.microsoft.com/office/powerpoint/2010/main" val="41250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Denkanstöße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C2E8AA-E1C6-464E-922C-DB6CBF4A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68" y="1236618"/>
            <a:ext cx="6819900" cy="1981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2691FF-BE8E-BB4C-80C1-7BD62BEC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70" y="3685411"/>
            <a:ext cx="66929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52E79B4-DC4F-A149-AE50-E7135B4C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Denkanstöße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B09DE2B-9022-5243-9E85-BAA0FB539257}"/>
              </a:ext>
            </a:extLst>
          </p:cNvPr>
          <p:cNvSpPr/>
          <p:nvPr/>
        </p:nvSpPr>
        <p:spPr>
          <a:xfrm>
            <a:off x="718457" y="3017520"/>
            <a:ext cx="1123406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DD49CA-7FF7-3143-9EA9-3212F2C4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863782"/>
            <a:ext cx="6908800" cy="3771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93597C-A2D4-824E-B833-87EE64337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10" y="4929823"/>
            <a:ext cx="70739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DE45B32-D27A-FE4C-BF1D-ADBDA11C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>
                <a:solidFill>
                  <a:schemeClr val="bg1"/>
                </a:solidFill>
                <a:latin typeface="Calibri" panose="020F0502020204030204" pitchFamily="34" charset="0"/>
              </a:rPr>
              <a:t>-Kurs zu 1a&amp;1b: 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So findet ihr </a:t>
            </a:r>
            <a:r>
              <a:rPr lang="de-DE" altLang="de-DE" sz="2200">
                <a:solidFill>
                  <a:schemeClr val="bg1"/>
                </a:solidFill>
                <a:latin typeface="Calibri" panose="020F0502020204030204" pitchFamily="34" charset="0"/>
              </a:rPr>
              <a:t>euch zurecht!</a:t>
            </a:r>
            <a:endParaRPr lang="de-DE" altLang="de-DE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6F36D2-32FA-8046-8B9B-E5C7E7C4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13" y="848264"/>
            <a:ext cx="6874774" cy="60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</Words>
  <Application>Microsoft Macintosh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37</cp:revision>
  <dcterms:created xsi:type="dcterms:W3CDTF">2020-03-23T08:35:45Z</dcterms:created>
  <dcterms:modified xsi:type="dcterms:W3CDTF">2021-02-15T17:25:34Z</dcterms:modified>
</cp:coreProperties>
</file>