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8" r:id="rId2"/>
    <p:sldId id="279" r:id="rId3"/>
    <p:sldId id="262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571"/>
    <p:restoredTop sz="94631"/>
  </p:normalViewPr>
  <p:slideViewPr>
    <p:cSldViewPr snapToGrid="0" snapToObjects="1">
      <p:cViewPr varScale="1">
        <p:scale>
          <a:sx n="120" d="100"/>
          <a:sy n="120" d="100"/>
        </p:scale>
        <p:origin x="4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52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1788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5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18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624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669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068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27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6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528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953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B68BB-5F95-204C-8E70-1EA7339BE402}" type="datetimeFigureOut">
              <a:rPr lang="de-DE" smtClean="0"/>
              <a:t>21.02.21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17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>
            <a:extLst>
              <a:ext uri="{FF2B5EF4-FFF2-40B4-BE49-F238E27FC236}">
                <a16:creationId xmlns:a16="http://schemas.microsoft.com/office/drawing/2014/main" id="{852E79B4-DC4F-A149-AE50-E7135B4CF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4308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Rückblick Bio-Thema 4: Aus einer Art entstehen zwei Schwesterarten</a:t>
            </a:r>
          </a:p>
        </p:txBody>
      </p:sp>
      <p:pic>
        <p:nvPicPr>
          <p:cNvPr id="8" name="Grafik 7" descr="Ein Bild, das Text, Primat, Säugetier, Affe enthält.&#10;&#10;Automatisch generierte Beschreibung">
            <a:extLst>
              <a:ext uri="{FF2B5EF4-FFF2-40B4-BE49-F238E27FC236}">
                <a16:creationId xmlns:a16="http://schemas.microsoft.com/office/drawing/2014/main" id="{A0C28393-7CEC-AE46-9C09-3DD44C852AF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976" y="1789023"/>
            <a:ext cx="3396615" cy="3790315"/>
          </a:xfrm>
          <a:prstGeom prst="rect">
            <a:avLst/>
          </a:prstGeom>
        </p:spPr>
      </p:pic>
      <p:pic>
        <p:nvPicPr>
          <p:cNvPr id="10" name="Grafik 9" descr="Ein Bild, das Baum, Vogel, draußen, sitzend enthält.&#10;&#10;Automatisch generierte Beschreibung">
            <a:extLst>
              <a:ext uri="{FF2B5EF4-FFF2-40B4-BE49-F238E27FC236}">
                <a16:creationId xmlns:a16="http://schemas.microsoft.com/office/drawing/2014/main" id="{60FCBFD1-7D0E-EC44-B72C-4B6743FBF66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15" y="1789023"/>
            <a:ext cx="4611509" cy="325081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5AE72568-1B4B-C240-8790-837D97CEA11A}"/>
              </a:ext>
            </a:extLst>
          </p:cNvPr>
          <p:cNvSpPr txBox="1"/>
          <p:nvPr/>
        </p:nvSpPr>
        <p:spPr>
          <a:xfrm rot="19675669">
            <a:off x="-506735" y="3515718"/>
            <a:ext cx="10373028" cy="64633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bg1"/>
                </a:solidFill>
              </a:rPr>
              <a:t>Räumliche Trennung (z.B. Eiszeit, Fluss) führen zu unterschiedlichen zufälligen Veränderungen. Nach vielen Jahren der Trennung ist eine Fortpflanzungsbarriere entstanden</a:t>
            </a:r>
            <a:endParaRPr lang="de-D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66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32F7A2A0-3B34-6C40-B61E-793D77DFB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389" y="928427"/>
            <a:ext cx="8012779" cy="5480674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852E79B4-DC4F-A149-AE50-E7135B4CF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36933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1800" dirty="0">
                <a:solidFill>
                  <a:schemeClr val="bg1"/>
                </a:solidFill>
                <a:latin typeface="Calibri" panose="020F0502020204030204" pitchFamily="34" charset="0"/>
              </a:rPr>
              <a:t>Ausblick Bio-Thema 5: Fossilien belegen die Entstehung der Wale aus landlebenden Säugetieren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AE72568-1B4B-C240-8790-837D97CEA11A}"/>
              </a:ext>
            </a:extLst>
          </p:cNvPr>
          <p:cNvSpPr txBox="1"/>
          <p:nvPr/>
        </p:nvSpPr>
        <p:spPr>
          <a:xfrm rot="19675669">
            <a:off x="-506735" y="3654217"/>
            <a:ext cx="10373028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>
                <a:solidFill>
                  <a:schemeClr val="bg1"/>
                </a:solidFill>
              </a:rPr>
              <a:t>Leitfragen 5a&amp;5b: Was sind Fossilien? Wie lässt sich aus Fossilien die Evolution der Wale rekonstruieren?</a:t>
            </a:r>
            <a:endParaRPr lang="de-DE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61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BDE45B32-D27A-FE4C-BF1D-ADBDA11CC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4308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Euer </a:t>
            </a:r>
            <a:r>
              <a:rPr lang="de-DE" altLang="de-DE" sz="2200" dirty="0" err="1">
                <a:solidFill>
                  <a:schemeClr val="bg1"/>
                </a:solidFill>
                <a:latin typeface="Calibri" panose="020F0502020204030204" pitchFamily="34" charset="0"/>
              </a:rPr>
              <a:t>moodle</a:t>
            </a:r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-Kurs zu 5a&amp;5b: So findet ihr euch zurecht!</a:t>
            </a:r>
          </a:p>
        </p:txBody>
      </p:sp>
      <p:pic>
        <p:nvPicPr>
          <p:cNvPr id="3" name="Grafik 2" descr="Ein Bild, das Tisch enthält.&#10;&#10;Automatisch generierte Beschreibung">
            <a:extLst>
              <a:ext uri="{FF2B5EF4-FFF2-40B4-BE49-F238E27FC236}">
                <a16:creationId xmlns:a16="http://schemas.microsoft.com/office/drawing/2014/main" id="{5FF6A680-8083-154E-AEE4-C41B2436C1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2291"/>
            <a:ext cx="9144000" cy="533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689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82</Words>
  <Application>Microsoft Macintosh PowerPoint</Application>
  <PresentationFormat>Bildschirmpräsentation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Sven Gemballa</cp:lastModifiedBy>
  <cp:revision>53</cp:revision>
  <dcterms:created xsi:type="dcterms:W3CDTF">2020-03-23T08:35:45Z</dcterms:created>
  <dcterms:modified xsi:type="dcterms:W3CDTF">2021-02-21T10:19:39Z</dcterms:modified>
</cp:coreProperties>
</file>