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75" r:id="rId3"/>
    <p:sldId id="276" r:id="rId4"/>
    <p:sldId id="277" r:id="rId5"/>
    <p:sldId id="262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521"/>
    <p:restoredTop sz="94631"/>
  </p:normalViewPr>
  <p:slideViewPr>
    <p:cSldViewPr snapToGrid="0" snapToObjects="1">
      <p:cViewPr varScale="1">
        <p:scale>
          <a:sx n="86" d="100"/>
          <a:sy n="86" d="100"/>
        </p:scale>
        <p:origin x="20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19.02.21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19.02.21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19.02.21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19.02.21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1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19.02.21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2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19.02.21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69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19.02.21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19.02.21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19.02.21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19.02.21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19.02.21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68BB-5F95-204C-8E70-1EA7339BE402}" type="datetimeFigureOut">
              <a:rPr lang="de-DE" smtClean="0"/>
              <a:t>19.02.21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096A83F-4329-1D45-964B-FD1FAC2A7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Wie lässt sich ein bestimmtes Merkmal in einer Population „anreichern“?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A0AF1D-7965-134F-9B43-FB97FCC42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5" y="873955"/>
            <a:ext cx="7462395" cy="5830883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017EA4F-7A2F-2040-8337-D91BEA7A5372}"/>
              </a:ext>
            </a:extLst>
          </p:cNvPr>
          <p:cNvGrpSpPr/>
          <p:nvPr/>
        </p:nvGrpSpPr>
        <p:grpSpPr>
          <a:xfrm>
            <a:off x="4946754" y="3429000"/>
            <a:ext cx="4197247" cy="1837724"/>
            <a:chOff x="4946754" y="3429000"/>
            <a:chExt cx="4197247" cy="1837724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BD24D5A-9C15-444E-9FF1-E102FCEE994E}"/>
                </a:ext>
              </a:extLst>
            </p:cNvPr>
            <p:cNvSpPr txBox="1"/>
            <p:nvPr/>
          </p:nvSpPr>
          <p:spPr>
            <a:xfrm>
              <a:off x="5454503" y="3789396"/>
              <a:ext cx="3689498" cy="147732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1. Es gibt eine </a:t>
              </a:r>
              <a:r>
                <a:rPr lang="de-DE" b="1" dirty="0">
                  <a:solidFill>
                    <a:schemeClr val="bg1"/>
                  </a:solidFill>
                </a:rPr>
                <a:t>genetisch bedingte, also vererbbare Variation</a:t>
              </a:r>
            </a:p>
            <a:p>
              <a:r>
                <a:rPr lang="de-DE" dirty="0">
                  <a:solidFill>
                    <a:schemeClr val="bg1"/>
                  </a:solidFill>
                </a:rPr>
                <a:t>2. Man wählt gezielt die Individuen mit den erwünschten Merkmalen zur Fortpflanzung aus</a:t>
              </a:r>
            </a:p>
          </p:txBody>
        </p: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126A7B0D-FA7E-3845-B46B-FD33810A3D2D}"/>
                </a:ext>
              </a:extLst>
            </p:cNvPr>
            <p:cNvCxnSpPr/>
            <p:nvPr/>
          </p:nvCxnSpPr>
          <p:spPr>
            <a:xfrm flipH="1" flipV="1">
              <a:off x="5326912" y="3583172"/>
              <a:ext cx="308344" cy="212651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84F74B59-6B3C-DB40-AC37-5A23EFF39B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5256" y="3429000"/>
              <a:ext cx="225258" cy="360397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CE72DAB3-55EA-0241-A67D-330DB70BBE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5256" y="3435426"/>
              <a:ext cx="1050357" cy="360397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6B9E6561-990E-B94D-8E32-77F11628C6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6754" y="4577811"/>
              <a:ext cx="522740" cy="212651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50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D9F1B1C-7DBE-7E4F-AA71-CD8BD09B3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783"/>
            <a:ext cx="9144000" cy="424443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52E79B4-DC4F-A149-AE50-E7135B4C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Bio-Thema 3: Wie entstehen Veränderungen in natürlichen Populationen?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E72568-1B4B-C240-8790-837D97CEA11A}"/>
              </a:ext>
            </a:extLst>
          </p:cNvPr>
          <p:cNvSpPr txBox="1"/>
          <p:nvPr/>
        </p:nvSpPr>
        <p:spPr>
          <a:xfrm rot="19675669">
            <a:off x="-506735" y="3654217"/>
            <a:ext cx="1037302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Simulation: Wie entwickelt sich eine Käferpopulation unter </a:t>
            </a:r>
            <a:r>
              <a:rPr lang="de-DE" b="1" dirty="0" err="1">
                <a:solidFill>
                  <a:schemeClr val="bg1"/>
                </a:solidFill>
              </a:rPr>
              <a:t>Fraßdruck</a:t>
            </a:r>
            <a:r>
              <a:rPr lang="de-DE" b="1" dirty="0">
                <a:solidFill>
                  <a:schemeClr val="bg1"/>
                </a:solidFill>
              </a:rPr>
              <a:t> durch einen Räuber? </a:t>
            </a:r>
          </a:p>
        </p:txBody>
      </p:sp>
    </p:spTree>
    <p:extLst>
      <p:ext uri="{BB962C8B-B14F-4D97-AF65-F5344CB8AC3E}">
        <p14:creationId xmlns:p14="http://schemas.microsoft.com/office/powerpoint/2010/main" val="37787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Insekt enthält.&#10;&#10;Automatisch generierte Beschreibung">
            <a:extLst>
              <a:ext uri="{FF2B5EF4-FFF2-40B4-BE49-F238E27FC236}">
                <a16:creationId xmlns:a16="http://schemas.microsoft.com/office/drawing/2014/main" id="{AAAE8752-8D94-0544-8AC4-C61395F2A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99" y="1066799"/>
            <a:ext cx="5202003" cy="569160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52E79B4-DC4F-A149-AE50-E7135B4C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Bio-Thema 3: Wie entstehen Veränderungen in natürlichen Populationen?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E72568-1B4B-C240-8790-837D97CEA11A}"/>
              </a:ext>
            </a:extLst>
          </p:cNvPr>
          <p:cNvSpPr txBox="1"/>
          <p:nvPr/>
        </p:nvSpPr>
        <p:spPr>
          <a:xfrm rot="19675669">
            <a:off x="-506735" y="3654217"/>
            <a:ext cx="1037302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Lassen sich die </a:t>
            </a:r>
            <a:r>
              <a:rPr lang="de-DE" b="1" dirty="0" err="1">
                <a:solidFill>
                  <a:schemeClr val="bg1"/>
                </a:solidFill>
              </a:rPr>
              <a:t>Ergebniss</a:t>
            </a:r>
            <a:r>
              <a:rPr lang="de-DE" b="1" dirty="0">
                <a:solidFill>
                  <a:schemeClr val="bg1"/>
                </a:solidFill>
              </a:rPr>
              <a:t> aus der Simulation auch in natürlichen Populationen beobachten? </a:t>
            </a:r>
          </a:p>
        </p:txBody>
      </p:sp>
    </p:spTree>
    <p:extLst>
      <p:ext uri="{BB962C8B-B14F-4D97-AF65-F5344CB8AC3E}">
        <p14:creationId xmlns:p14="http://schemas.microsoft.com/office/powerpoint/2010/main" val="40878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DE45B32-D27A-FE4C-BF1D-ADBDA11C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Euer </a:t>
            </a:r>
            <a:r>
              <a:rPr lang="de-DE" altLang="de-DE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moodle</a:t>
            </a:r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-Kurs zu 3a&amp;3b: So findet ihr euch zurecht!</a:t>
            </a: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AECF2087-47D9-304B-86CB-196A95BA5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51" y="888388"/>
            <a:ext cx="8079698" cy="57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8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DE45B32-D27A-FE4C-BF1D-ADBDA11C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Euer </a:t>
            </a:r>
            <a:r>
              <a:rPr lang="de-DE" altLang="de-DE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moodle</a:t>
            </a:r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-Kurs zu 3a&amp;3b: So findet ihr euch zurecht!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60C01E-257F-3A42-8878-AB82C367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347"/>
            <a:ext cx="9144000" cy="41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8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</Words>
  <Application>Microsoft Macintosh PowerPoint</Application>
  <PresentationFormat>Bildschirmpräsentation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Sven Gemballa</cp:lastModifiedBy>
  <cp:revision>46</cp:revision>
  <dcterms:created xsi:type="dcterms:W3CDTF">2020-03-23T08:35:45Z</dcterms:created>
  <dcterms:modified xsi:type="dcterms:W3CDTF">2021-02-19T14:23:23Z</dcterms:modified>
</cp:coreProperties>
</file>