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6" r:id="rId3"/>
    <p:sldId id="275" r:id="rId4"/>
    <p:sldId id="277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00"/>
    <p:restoredTop sz="94631"/>
  </p:normalViewPr>
  <p:slideViewPr>
    <p:cSldViewPr snapToGrid="0" snapToObjects="1">
      <p:cViewPr varScale="1">
        <p:scale>
          <a:sx n="98" d="100"/>
          <a:sy n="98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e, Vogel, Wasservogel enthält.&#10;&#10;Automatisch generierte Beschreibung">
            <a:extLst>
              <a:ext uri="{FF2B5EF4-FFF2-40B4-BE49-F238E27FC236}">
                <a16:creationId xmlns:a16="http://schemas.microsoft.com/office/drawing/2014/main" id="{A75CE5A8-F08C-5346-81AB-5AF63ED9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952653"/>
            <a:ext cx="5842000" cy="2857500"/>
          </a:xfrm>
          <a:prstGeom prst="rect">
            <a:avLst/>
          </a:prstGeom>
        </p:spPr>
      </p:pic>
      <p:pic>
        <p:nvPicPr>
          <p:cNvPr id="5" name="Picture 4" descr="Abax_Arten">
            <a:extLst>
              <a:ext uri="{FF2B5EF4-FFF2-40B4-BE49-F238E27FC236}">
                <a16:creationId xmlns:a16="http://schemas.microsoft.com/office/drawing/2014/main" id="{28D15EFE-49BE-C341-B976-8A6AC4636054}"/>
              </a:ext>
            </a:extLst>
          </p:cNvPr>
          <p:cNvPicPr/>
          <p:nvPr/>
        </p:nvPicPr>
        <p:blipFill>
          <a:blip r:embed="rId3"/>
          <a:srcRect r="8377"/>
          <a:stretch>
            <a:fillRect/>
          </a:stretch>
        </p:blipFill>
        <p:spPr bwMode="auto">
          <a:xfrm>
            <a:off x="274498" y="957908"/>
            <a:ext cx="3753698" cy="3512813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96A83F-4329-1D45-964B-FD1FAC2A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Was sind die Kennzeichen für eine „biologische Art“?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E4EA70-0690-384C-9244-8586CD85CBF0}"/>
              </a:ext>
            </a:extLst>
          </p:cNvPr>
          <p:cNvSpPr txBox="1"/>
          <p:nvPr/>
        </p:nvSpPr>
        <p:spPr>
          <a:xfrm rot="19675669">
            <a:off x="-506735" y="3515718"/>
            <a:ext cx="103730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Ähnliche Individuen können zu unterschiedlichen Arten gehören, unähnliche zu derselben Art. Das Kennzeichen für eine </a:t>
            </a:r>
            <a:r>
              <a:rPr lang="de-DE" b="1" dirty="0" err="1">
                <a:solidFill>
                  <a:schemeClr val="bg1"/>
                </a:solidFill>
              </a:rPr>
              <a:t>nArt</a:t>
            </a:r>
            <a:r>
              <a:rPr lang="de-DE" b="1" dirty="0">
                <a:solidFill>
                  <a:schemeClr val="bg1"/>
                </a:solidFill>
              </a:rPr>
              <a:t> ist nicht Ähnlichkeit, sondern Kreuzbarkeit mit fruchtbaren Nachkommen </a:t>
            </a:r>
          </a:p>
        </p:txBody>
      </p:sp>
    </p:spTree>
    <p:extLst>
      <p:ext uri="{BB962C8B-B14F-4D97-AF65-F5344CB8AC3E}">
        <p14:creationId xmlns:p14="http://schemas.microsoft.com/office/powerpoint/2010/main" val="4125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Denkanstöße zur Merkmalsvariation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B1BEE0-6EFD-1941-9012-390D25569614}"/>
              </a:ext>
            </a:extLst>
          </p:cNvPr>
          <p:cNvGrpSpPr/>
          <p:nvPr/>
        </p:nvGrpSpPr>
        <p:grpSpPr>
          <a:xfrm>
            <a:off x="532129" y="1201420"/>
            <a:ext cx="8286053" cy="2724150"/>
            <a:chOff x="532130" y="1201420"/>
            <a:chExt cx="6616700" cy="217532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68A74CB5-6B96-8D44-8D0E-0AD9C44F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30" y="1201420"/>
              <a:ext cx="6616700" cy="1816100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70B1AE4-1B84-E549-AFFA-6807F537A90B}"/>
                </a:ext>
              </a:extLst>
            </p:cNvPr>
            <p:cNvSpPr/>
            <p:nvPr/>
          </p:nvSpPr>
          <p:spPr>
            <a:xfrm>
              <a:off x="3461657" y="2847702"/>
              <a:ext cx="3670663" cy="529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BFE2AD3-A6F4-7B40-8BD7-7222C89E4E93}"/>
              </a:ext>
            </a:extLst>
          </p:cNvPr>
          <p:cNvGrpSpPr/>
          <p:nvPr/>
        </p:nvGrpSpPr>
        <p:grpSpPr>
          <a:xfrm>
            <a:off x="608329" y="3835582"/>
            <a:ext cx="8469123" cy="2565218"/>
            <a:chOff x="608330" y="3835582"/>
            <a:chExt cx="6464300" cy="195797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C92BBB4-2F0B-CA4A-B861-C8CFE343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330" y="3925570"/>
              <a:ext cx="6464300" cy="1778000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B09DE2B-9022-5243-9E85-BAA0FB539257}"/>
                </a:ext>
              </a:extLst>
            </p:cNvPr>
            <p:cNvSpPr/>
            <p:nvPr/>
          </p:nvSpPr>
          <p:spPr>
            <a:xfrm>
              <a:off x="793388" y="3835582"/>
              <a:ext cx="1123406" cy="26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5A4C7DB-2298-334A-8ACA-EF7FEFD404CC}"/>
                </a:ext>
              </a:extLst>
            </p:cNvPr>
            <p:cNvSpPr/>
            <p:nvPr/>
          </p:nvSpPr>
          <p:spPr>
            <a:xfrm>
              <a:off x="3575777" y="5525951"/>
              <a:ext cx="3086280" cy="267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37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Denkanstöße zur Merkmalsvariation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7CED3F-691E-D348-B416-507EDC8D7A9D}"/>
              </a:ext>
            </a:extLst>
          </p:cNvPr>
          <p:cNvGrpSpPr/>
          <p:nvPr/>
        </p:nvGrpSpPr>
        <p:grpSpPr>
          <a:xfrm>
            <a:off x="648203" y="769025"/>
            <a:ext cx="6398986" cy="2191093"/>
            <a:chOff x="1308100" y="2311400"/>
            <a:chExt cx="6527800" cy="223520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D86C226-C989-424B-A573-C878D9E6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8100" y="2311400"/>
              <a:ext cx="6527800" cy="22352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6545EEB-A624-8940-8FFB-D8CD1A4D1D7F}"/>
                </a:ext>
              </a:extLst>
            </p:cNvPr>
            <p:cNvSpPr/>
            <p:nvPr/>
          </p:nvSpPr>
          <p:spPr>
            <a:xfrm>
              <a:off x="1375229" y="2311400"/>
              <a:ext cx="1471817" cy="342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0BC4D02-17D8-954C-8859-B89891B7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3" y="3278777"/>
            <a:ext cx="7131887" cy="357292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Leitfrage 1: Training oder Vererbung: Wie wird Merkmalsvariation erreicht? </a:t>
            </a:r>
          </a:p>
        </p:txBody>
      </p:sp>
    </p:spTree>
    <p:extLst>
      <p:ext uri="{BB962C8B-B14F-4D97-AF65-F5344CB8AC3E}">
        <p14:creationId xmlns:p14="http://schemas.microsoft.com/office/powerpoint/2010/main" val="3778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Wie wurden aus Wölfen Dackel?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DE3BDE9-A3E1-834A-9956-0BAE27707A98}"/>
              </a:ext>
            </a:extLst>
          </p:cNvPr>
          <p:cNvGrpSpPr/>
          <p:nvPr/>
        </p:nvGrpSpPr>
        <p:grpSpPr>
          <a:xfrm>
            <a:off x="2527673" y="928427"/>
            <a:ext cx="4304211" cy="5929573"/>
            <a:chOff x="2527673" y="928427"/>
            <a:chExt cx="4304211" cy="592957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841BA09-025B-0D43-8AE7-E2B221C5780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5" t="2626" r="47505" b="76016"/>
            <a:stretch/>
          </p:blipFill>
          <p:spPr>
            <a:xfrm>
              <a:off x="2527673" y="928427"/>
              <a:ext cx="4304211" cy="17324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E898BF5-F06A-F344-8D4E-CB175BE7A519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87" t="81231" r="35442" b="1885"/>
            <a:stretch/>
          </p:blipFill>
          <p:spPr>
            <a:xfrm>
              <a:off x="4219303" y="5319184"/>
              <a:ext cx="1384663" cy="1538816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52B1DA7-66DD-BA40-A672-D235171C3E60}"/>
              </a:ext>
            </a:extLst>
          </p:cNvPr>
          <p:cNvGrpSpPr/>
          <p:nvPr/>
        </p:nvGrpSpPr>
        <p:grpSpPr>
          <a:xfrm>
            <a:off x="4767942" y="2351314"/>
            <a:ext cx="1001388" cy="3291840"/>
            <a:chOff x="4767942" y="2351314"/>
            <a:chExt cx="1001388" cy="3291840"/>
          </a:xfrm>
        </p:grpSpPr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6D2EC0F5-2808-374E-AAB9-03594EEEC74F}"/>
                </a:ext>
              </a:extLst>
            </p:cNvPr>
            <p:cNvCxnSpPr/>
            <p:nvPr/>
          </p:nvCxnSpPr>
          <p:spPr>
            <a:xfrm>
              <a:off x="4767942" y="2351314"/>
              <a:ext cx="0" cy="329184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2E43A62-9C75-4540-A998-D6819DC3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834" y="3033048"/>
              <a:ext cx="905496" cy="1928371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5AE72568-1B4B-C240-8790-837D97CEA11A}"/>
              </a:ext>
            </a:extLst>
          </p:cNvPr>
          <p:cNvSpPr txBox="1"/>
          <p:nvPr/>
        </p:nvSpPr>
        <p:spPr>
          <a:xfrm rot="19675669">
            <a:off x="2241654" y="3499978"/>
            <a:ext cx="503307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Leitfrage 2: Wie wurden aus Wölfen Dackel? </a:t>
            </a:r>
          </a:p>
        </p:txBody>
      </p:sp>
    </p:spTree>
    <p:extLst>
      <p:ext uri="{BB962C8B-B14F-4D97-AF65-F5344CB8AC3E}">
        <p14:creationId xmlns:p14="http://schemas.microsoft.com/office/powerpoint/2010/main" val="25465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2a&amp;2b: So findet ihr euch zurecht!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CD5AE1-41CA-D744-96AC-1B597E74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17" y="869716"/>
            <a:ext cx="6880366" cy="58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</Words>
  <Application>Microsoft Macintosh PowerPoint</Application>
  <PresentationFormat>Bildschirmpräsentation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43</cp:revision>
  <dcterms:created xsi:type="dcterms:W3CDTF">2020-03-23T08:35:45Z</dcterms:created>
  <dcterms:modified xsi:type="dcterms:W3CDTF">2021-02-16T15:04:06Z</dcterms:modified>
</cp:coreProperties>
</file>