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6" r:id="rId2"/>
    <p:sldId id="269" r:id="rId3"/>
    <p:sldId id="262" r:id="rId4"/>
    <p:sldId id="267" r:id="rId5"/>
    <p:sldId id="270" r:id="rId6"/>
    <p:sldId id="271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9"/>
    <p:restoredTop sz="94631"/>
  </p:normalViewPr>
  <p:slideViewPr>
    <p:cSldViewPr snapToGrid="0" snapToObjects="1">
      <p:cViewPr varScale="1">
        <p:scale>
          <a:sx n="103" d="100"/>
          <a:sy n="103" d="100"/>
        </p:scale>
        <p:origin x="19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52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1788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0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18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24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6698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068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727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52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95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68BB-5F95-204C-8E70-1EA7339BE402}" type="datetimeFigureOut">
              <a:rPr lang="de-DE" smtClean="0"/>
              <a:t>05.11.20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7080D-CD76-B147-94BD-E13253F1AF4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4D150A6-31D3-B74C-9873-9847969BE2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09339" y="1337970"/>
            <a:ext cx="4725322" cy="3884454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5BDE840A-1A7D-FD49-98C0-89FBB4F0DBAB}"/>
              </a:ext>
            </a:extLst>
          </p:cNvPr>
          <p:cNvPicPr/>
          <p:nvPr/>
        </p:nvPicPr>
        <p:blipFill rotWithShape="1">
          <a:blip r:embed="rId2"/>
          <a:srcRect l="40202" r="24021" b="72715"/>
          <a:stretch/>
        </p:blipFill>
        <p:spPr>
          <a:xfrm>
            <a:off x="5866938" y="1337970"/>
            <a:ext cx="1690578" cy="105985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5625814-F3AA-2147-804D-0C647FEFB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55" y="674097"/>
            <a:ext cx="6546802" cy="5422021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49908877-71AA-AB48-8A49-AD32AF4E61DF}"/>
              </a:ext>
            </a:extLst>
          </p:cNvPr>
          <p:cNvGrpSpPr/>
          <p:nvPr/>
        </p:nvGrpSpPr>
        <p:grpSpPr>
          <a:xfrm>
            <a:off x="6495997" y="677537"/>
            <a:ext cx="1597678" cy="1917382"/>
            <a:chOff x="6495997" y="677537"/>
            <a:chExt cx="1597678" cy="1917382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D7CFC42E-EDF2-2D47-B7C2-65998FFD2CE8}"/>
                </a:ext>
              </a:extLst>
            </p:cNvPr>
            <p:cNvGrpSpPr/>
            <p:nvPr/>
          </p:nvGrpSpPr>
          <p:grpSpPr>
            <a:xfrm>
              <a:off x="6495997" y="677537"/>
              <a:ext cx="1597678" cy="1608463"/>
              <a:chOff x="6495997" y="677537"/>
              <a:chExt cx="1597678" cy="1608463"/>
            </a:xfrm>
          </p:grpSpPr>
          <p:pic>
            <p:nvPicPr>
              <p:cNvPr id="8" name="Grafik 7">
                <a:extLst>
                  <a:ext uri="{FF2B5EF4-FFF2-40B4-BE49-F238E27FC236}">
                    <a16:creationId xmlns:a16="http://schemas.microsoft.com/office/drawing/2014/main" id="{F0105CD8-0F7A-7F47-85BB-76304E3830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1992" r="35093" b="72854"/>
              <a:stretch/>
            </p:blipFill>
            <p:spPr>
              <a:xfrm>
                <a:off x="6495997" y="677537"/>
                <a:ext cx="1500183" cy="1471860"/>
              </a:xfrm>
              <a:prstGeom prst="rect">
                <a:avLst/>
              </a:prstGeom>
            </p:spPr>
          </p:pic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9EB882F6-DD69-8E4A-8B51-DC23579A18B4}"/>
                  </a:ext>
                </a:extLst>
              </p:cNvPr>
              <p:cNvSpPr/>
              <p:nvPr/>
            </p:nvSpPr>
            <p:spPr>
              <a:xfrm>
                <a:off x="7772400" y="1880255"/>
                <a:ext cx="321275" cy="40574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C688676-4E7F-AB4C-BA8C-654ED87560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36610" y="1996629"/>
              <a:ext cx="0" cy="5982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667B3ADD-ECAD-3243-A050-68D4F99FF718}"/>
              </a:ext>
            </a:extLst>
          </p:cNvPr>
          <p:cNvSpPr txBox="1"/>
          <p:nvPr/>
        </p:nvSpPr>
        <p:spPr>
          <a:xfrm rot="19675669">
            <a:off x="-635850" y="3025378"/>
            <a:ext cx="1076262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Kernaussage: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Differenzierte Körperzellen enthalten im Zellkern die Erbinformation für den </a:t>
            </a:r>
            <a:r>
              <a:rPr lang="de-DE" sz="2400" b="1" dirty="0" err="1">
                <a:solidFill>
                  <a:schemeClr val="bg1"/>
                </a:solidFill>
              </a:rPr>
              <a:t>kompleten</a:t>
            </a:r>
            <a:r>
              <a:rPr lang="de-DE" sz="2400" b="1" dirty="0">
                <a:solidFill>
                  <a:schemeClr val="bg1"/>
                </a:solidFill>
              </a:rPr>
              <a:t> Organismus</a:t>
            </a:r>
          </a:p>
        </p:txBody>
      </p:sp>
    </p:spTree>
    <p:extLst>
      <p:ext uri="{BB962C8B-B14F-4D97-AF65-F5344CB8AC3E}">
        <p14:creationId xmlns:p14="http://schemas.microsoft.com/office/powerpoint/2010/main" val="560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1F6B6F-7764-7843-93A8-2F200C559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05501" cy="5376322"/>
          </a:xfrm>
          <a:prstGeom prst="rect">
            <a:avLst/>
          </a:prstGeom>
        </p:spPr>
      </p:pic>
      <p:pic>
        <p:nvPicPr>
          <p:cNvPr id="22" name="Grafik 21" descr="Ein Bild, das Pfeil enthält.&#10;&#10;Automatisch generierte Beschreibung">
            <a:extLst>
              <a:ext uri="{FF2B5EF4-FFF2-40B4-BE49-F238E27FC236}">
                <a16:creationId xmlns:a16="http://schemas.microsoft.com/office/drawing/2014/main" id="{DCDE1398-CEF6-D640-BB1F-35C65FEB3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10" y="371648"/>
            <a:ext cx="4232481" cy="3420187"/>
          </a:xfrm>
          <a:prstGeom prst="rect">
            <a:avLst/>
          </a:prstGeom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35BC3F33-9A18-DC42-98F2-99E36511F3C2}"/>
              </a:ext>
            </a:extLst>
          </p:cNvPr>
          <p:cNvGrpSpPr/>
          <p:nvPr/>
        </p:nvGrpSpPr>
        <p:grpSpPr>
          <a:xfrm>
            <a:off x="4956815" y="4489318"/>
            <a:ext cx="3805503" cy="1632693"/>
            <a:chOff x="4956815" y="4489318"/>
            <a:chExt cx="3805503" cy="1632693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79D816B-D9CE-2F4A-8DF6-53DC7A847435}"/>
                </a:ext>
              </a:extLst>
            </p:cNvPr>
            <p:cNvSpPr txBox="1"/>
            <p:nvPr/>
          </p:nvSpPr>
          <p:spPr>
            <a:xfrm>
              <a:off x="4956816" y="5475680"/>
              <a:ext cx="38055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1        1      2      2         3    3          X      Y</a:t>
              </a:r>
            </a:p>
            <a:p>
              <a:pPr algn="ctr"/>
              <a:r>
                <a:rPr lang="de-DE" b="1" dirty="0"/>
                <a:t>2n=8; Männchen</a:t>
              </a:r>
            </a:p>
          </p:txBody>
        </p:sp>
        <p:pic>
          <p:nvPicPr>
            <p:cNvPr id="8" name="Grafik 7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8E74A741-372E-EF4F-9E52-FE5D11660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6815" y="4489318"/>
              <a:ext cx="3805501" cy="1049084"/>
            </a:xfrm>
            <a:prstGeom prst="rect">
              <a:avLst/>
            </a:prstGeom>
          </p:spPr>
        </p:pic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84B22AD5-2499-EB4A-9B38-585F45C44CF2}"/>
              </a:ext>
            </a:extLst>
          </p:cNvPr>
          <p:cNvSpPr txBox="1"/>
          <p:nvPr/>
        </p:nvSpPr>
        <p:spPr>
          <a:xfrm rot="19675669">
            <a:off x="-931956" y="3008635"/>
            <a:ext cx="10762624" cy="1200329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Kernaussagen: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In Chromosomen ist die DNA aufgewickelt. Jede Art hat einen </a:t>
            </a:r>
            <a:r>
              <a:rPr lang="de-DE" sz="2400" b="1" dirty="0" err="1">
                <a:solidFill>
                  <a:schemeClr val="bg1"/>
                </a:solidFill>
              </a:rPr>
              <a:t>chrakteristischen</a:t>
            </a:r>
            <a:r>
              <a:rPr lang="de-DE" sz="2400" b="1" dirty="0">
                <a:solidFill>
                  <a:schemeClr val="bg1"/>
                </a:solidFill>
              </a:rPr>
              <a:t> diploiden Chromosomensatz (z.B. 2n=46 beim Menschen, 2n=8 bei der Taufliege)</a:t>
            </a:r>
          </a:p>
        </p:txBody>
      </p:sp>
    </p:spTree>
    <p:extLst>
      <p:ext uri="{BB962C8B-B14F-4D97-AF65-F5344CB8AC3E}">
        <p14:creationId xmlns:p14="http://schemas.microsoft.com/office/powerpoint/2010/main" val="353199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0BFC56C3-514E-CC47-9F7D-DB6EDB64ECAF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Fragestellung mithilfe eines Videos bearbeiten: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Wie entstehen aus einer Körperzelle zwei identische Körperzellen?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FE73B4C-5861-AC41-973A-B5434932C47B}"/>
              </a:ext>
            </a:extLst>
          </p:cNvPr>
          <p:cNvSpPr txBox="1"/>
          <p:nvPr/>
        </p:nvSpPr>
        <p:spPr>
          <a:xfrm rot="19675669">
            <a:off x="2426273" y="3947292"/>
            <a:ext cx="6582882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Arbeitsblatt (AB)= Heftaufschrieb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Einzelarbeit mit Einreichung eines Fotos vom AB!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A2CB04C-A976-104A-B705-1550561DC5BB}"/>
              </a:ext>
            </a:extLst>
          </p:cNvPr>
          <p:cNvGrpSpPr/>
          <p:nvPr/>
        </p:nvGrpSpPr>
        <p:grpSpPr>
          <a:xfrm>
            <a:off x="827384" y="245255"/>
            <a:ext cx="4708441" cy="4708441"/>
            <a:chOff x="827384" y="245255"/>
            <a:chExt cx="4708441" cy="4708441"/>
          </a:xfrm>
        </p:grpSpPr>
        <p:pic>
          <p:nvPicPr>
            <p:cNvPr id="11" name="Grafik 10" descr="Laptop">
              <a:extLst>
                <a:ext uri="{FF2B5EF4-FFF2-40B4-BE49-F238E27FC236}">
                  <a16:creationId xmlns:a16="http://schemas.microsoft.com/office/drawing/2014/main" id="{36E287DE-D71A-B947-9F75-23BA99608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7384" y="245255"/>
              <a:ext cx="4708441" cy="4708441"/>
            </a:xfrm>
            <a:prstGeom prst="rect">
              <a:avLst/>
            </a:prstGeom>
          </p:spPr>
        </p:pic>
        <p:pic>
          <p:nvPicPr>
            <p:cNvPr id="13" name="Grafik 12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48666252-4079-4747-8A83-6557806FB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01527" y="1556124"/>
              <a:ext cx="1871074" cy="1614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66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F8A3780-0E30-824F-9464-51833A5C8FCE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Dokumentation deiner </a:t>
            </a:r>
            <a:r>
              <a:rPr lang="de-DE" sz="2400" b="1">
                <a:solidFill>
                  <a:schemeClr val="bg1"/>
                </a:solidFill>
              </a:rPr>
              <a:t>Bearbeitung zur Fragestellung</a:t>
            </a:r>
            <a:r>
              <a:rPr lang="de-DE" sz="2400" b="1" dirty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Wie entstehen aus einer Körperzelle zwei identische Körperzellen?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6FC4E5-17A4-674A-8C8D-9575C8B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48"/>
          <a:stretch/>
        </p:blipFill>
        <p:spPr>
          <a:xfrm>
            <a:off x="1812059" y="1067141"/>
            <a:ext cx="5519882" cy="56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F8A3780-0E30-824F-9464-51833A5C8FCE}"/>
              </a:ext>
            </a:extLst>
          </p:cNvPr>
          <p:cNvSpPr txBox="1"/>
          <p:nvPr/>
        </p:nvSpPr>
        <p:spPr>
          <a:xfrm>
            <a:off x="0" y="12868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Bemerkungen zum Arbeitsmaterial:</a:t>
            </a:r>
          </a:p>
          <a:p>
            <a:pPr algn="ctr"/>
            <a:r>
              <a:rPr lang="de-DE" sz="2400" b="1" dirty="0">
                <a:solidFill>
                  <a:schemeClr val="bg1"/>
                </a:solidFill>
              </a:rPr>
              <a:t>Wie entstehen aus einer Körperzelle zwei identische Körperzellen?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26FC4E5-17A4-674A-8C8D-9575C8B45E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65"/>
          <a:stretch/>
        </p:blipFill>
        <p:spPr>
          <a:xfrm>
            <a:off x="306942" y="1888887"/>
            <a:ext cx="8837058" cy="205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F8A3780-0E30-824F-9464-51833A5C8FCE}"/>
              </a:ext>
            </a:extLst>
          </p:cNvPr>
          <p:cNvSpPr txBox="1"/>
          <p:nvPr/>
        </p:nvSpPr>
        <p:spPr>
          <a:xfrm>
            <a:off x="0" y="12868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BEACHTE: Abgabe als Fotodatei. Das Beispiel „Peter“</a:t>
            </a:r>
          </a:p>
        </p:txBody>
      </p:sp>
      <p:pic>
        <p:nvPicPr>
          <p:cNvPr id="5" name="Grafik 4" descr="Ein Bild, das Essen enthält.&#10;&#10;Automatisch generierte Beschreibung">
            <a:extLst>
              <a:ext uri="{FF2B5EF4-FFF2-40B4-BE49-F238E27FC236}">
                <a16:creationId xmlns:a16="http://schemas.microsoft.com/office/drawing/2014/main" id="{57D1BCD4-4838-5E4B-9BF8-714CA40FC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66276">
            <a:off x="2354139" y="672473"/>
            <a:ext cx="4705782" cy="5737860"/>
          </a:xfrm>
          <a:prstGeom prst="rect">
            <a:avLst/>
          </a:prstGeom>
        </p:spPr>
      </p:pic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21C3D3A-074A-424B-BEBD-6791AFC189E5}"/>
              </a:ext>
            </a:extLst>
          </p:cNvPr>
          <p:cNvGrpSpPr/>
          <p:nvPr/>
        </p:nvGrpSpPr>
        <p:grpSpPr>
          <a:xfrm>
            <a:off x="80010" y="948690"/>
            <a:ext cx="2232660" cy="5623878"/>
            <a:chOff x="80010" y="948690"/>
            <a:chExt cx="2232660" cy="5623878"/>
          </a:xfrm>
        </p:grpSpPr>
        <p:sp>
          <p:nvSpPr>
            <p:cNvPr id="10" name="Abgerundete rechteckige Legende 9">
              <a:extLst>
                <a:ext uri="{FF2B5EF4-FFF2-40B4-BE49-F238E27FC236}">
                  <a16:creationId xmlns:a16="http://schemas.microsoft.com/office/drawing/2014/main" id="{477B91E3-5DAA-CC41-8DBE-71172A586371}"/>
                </a:ext>
              </a:extLst>
            </p:cNvPr>
            <p:cNvSpPr/>
            <p:nvPr/>
          </p:nvSpPr>
          <p:spPr>
            <a:xfrm>
              <a:off x="80010" y="948690"/>
              <a:ext cx="2125980" cy="605790"/>
            </a:xfrm>
            <a:prstGeom prst="wedgeRoundRectCallout">
              <a:avLst>
                <a:gd name="adj1" fmla="val 65726"/>
                <a:gd name="adj2" fmla="val -6380"/>
                <a:gd name="adj3" fmla="val 16667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dirty="0">
                  <a:solidFill>
                    <a:srgbClr val="00B050"/>
                  </a:solidFill>
                </a:rPr>
                <a:t>Gut: Peter hat seinen Namen eingetragen</a:t>
              </a:r>
            </a:p>
          </p:txBody>
        </p:sp>
        <p:sp>
          <p:nvSpPr>
            <p:cNvPr id="11" name="Abgerundete rechteckige Legende 10">
              <a:extLst>
                <a:ext uri="{FF2B5EF4-FFF2-40B4-BE49-F238E27FC236}">
                  <a16:creationId xmlns:a16="http://schemas.microsoft.com/office/drawing/2014/main" id="{DCEF54F1-FA34-C740-B314-00F6FFE98E1C}"/>
                </a:ext>
              </a:extLst>
            </p:cNvPr>
            <p:cNvSpPr/>
            <p:nvPr/>
          </p:nvSpPr>
          <p:spPr>
            <a:xfrm>
              <a:off x="80010" y="1912821"/>
              <a:ext cx="2125980" cy="1070410"/>
            </a:xfrm>
            <a:prstGeom prst="wedgeRoundRectCallout">
              <a:avLst>
                <a:gd name="adj1" fmla="val 160888"/>
                <a:gd name="adj2" fmla="val -76658"/>
                <a:gd name="adj3" fmla="val 16667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sz="1600" dirty="0">
                  <a:solidFill>
                    <a:srgbClr val="00B050"/>
                  </a:solidFill>
                </a:rPr>
                <a:t>Peter hat aufmerksam gelesen. Er soll das Beispiel für 4 </a:t>
              </a:r>
              <a:r>
                <a:rPr lang="de-DE" sz="1600" dirty="0" err="1">
                  <a:solidFill>
                    <a:srgbClr val="00B050"/>
                  </a:solidFill>
                </a:rPr>
                <a:t>Chromo-somen</a:t>
              </a:r>
              <a:r>
                <a:rPr lang="de-DE" sz="1600" dirty="0">
                  <a:solidFill>
                    <a:srgbClr val="00B050"/>
                  </a:solidFill>
                </a:rPr>
                <a:t> ausarbeiten</a:t>
              </a:r>
            </a:p>
          </p:txBody>
        </p:sp>
        <p:sp>
          <p:nvSpPr>
            <p:cNvPr id="12" name="Abgerundete rechteckige Legende 11">
              <a:extLst>
                <a:ext uri="{FF2B5EF4-FFF2-40B4-BE49-F238E27FC236}">
                  <a16:creationId xmlns:a16="http://schemas.microsoft.com/office/drawing/2014/main" id="{49B551B2-CFFA-394B-A07C-6DC732453BE2}"/>
                </a:ext>
              </a:extLst>
            </p:cNvPr>
            <p:cNvSpPr/>
            <p:nvPr/>
          </p:nvSpPr>
          <p:spPr>
            <a:xfrm>
              <a:off x="80010" y="3763003"/>
              <a:ext cx="2125980" cy="580397"/>
            </a:xfrm>
            <a:prstGeom prst="wedgeRoundRectCallout">
              <a:avLst>
                <a:gd name="adj1" fmla="val 76479"/>
                <a:gd name="adj2" fmla="val -51030"/>
                <a:gd name="adj3" fmla="val 16667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sz="1600" dirty="0">
                  <a:solidFill>
                    <a:srgbClr val="00B050"/>
                  </a:solidFill>
                </a:rPr>
                <a:t>Er hat groß und deutlich geschrieben</a:t>
              </a:r>
            </a:p>
          </p:txBody>
        </p:sp>
        <p:sp>
          <p:nvSpPr>
            <p:cNvPr id="13" name="Abgerundete rechteckige Legende 12">
              <a:extLst>
                <a:ext uri="{FF2B5EF4-FFF2-40B4-BE49-F238E27FC236}">
                  <a16:creationId xmlns:a16="http://schemas.microsoft.com/office/drawing/2014/main" id="{D1313CD1-810B-EC48-AFC2-8B8555DFE541}"/>
                </a:ext>
              </a:extLst>
            </p:cNvPr>
            <p:cNvSpPr/>
            <p:nvPr/>
          </p:nvSpPr>
          <p:spPr>
            <a:xfrm>
              <a:off x="186690" y="5992171"/>
              <a:ext cx="2125980" cy="580397"/>
            </a:xfrm>
            <a:prstGeom prst="wedgeRoundRectCallout">
              <a:avLst>
                <a:gd name="adj1" fmla="val 81318"/>
                <a:gd name="adj2" fmla="val 53345"/>
                <a:gd name="adj3" fmla="val 16667"/>
              </a:avLst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sz="1600" dirty="0">
                  <a:solidFill>
                    <a:srgbClr val="00B050"/>
                  </a:solidFill>
                </a:rPr>
                <a:t>Er hat nur den Teil mit Aufgabe 1 fotografiert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1A56469-5DF3-B948-81B8-7C481681860A}"/>
              </a:ext>
            </a:extLst>
          </p:cNvPr>
          <p:cNvGrpSpPr/>
          <p:nvPr/>
        </p:nvGrpSpPr>
        <p:grpSpPr>
          <a:xfrm>
            <a:off x="6838950" y="1306080"/>
            <a:ext cx="2225040" cy="3231630"/>
            <a:chOff x="6838950" y="1306080"/>
            <a:chExt cx="2225040" cy="3231630"/>
          </a:xfrm>
        </p:grpSpPr>
        <p:sp>
          <p:nvSpPr>
            <p:cNvPr id="14" name="Abgerundete rechteckige Legende 13">
              <a:extLst>
                <a:ext uri="{FF2B5EF4-FFF2-40B4-BE49-F238E27FC236}">
                  <a16:creationId xmlns:a16="http://schemas.microsoft.com/office/drawing/2014/main" id="{BB361297-7515-BF44-89AE-196B0F629B7D}"/>
                </a:ext>
              </a:extLst>
            </p:cNvPr>
            <p:cNvSpPr/>
            <p:nvPr/>
          </p:nvSpPr>
          <p:spPr>
            <a:xfrm>
              <a:off x="6838950" y="1306080"/>
              <a:ext cx="2125980" cy="580397"/>
            </a:xfrm>
            <a:prstGeom prst="wedgeRoundRectCallout">
              <a:avLst>
                <a:gd name="adj1" fmla="val -93413"/>
                <a:gd name="adj2" fmla="val -114049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Er hat das Datum vergessen</a:t>
              </a:r>
            </a:p>
          </p:txBody>
        </p:sp>
        <p:sp>
          <p:nvSpPr>
            <p:cNvPr id="15" name="Abgerundete rechteckige Legende 14">
              <a:extLst>
                <a:ext uri="{FF2B5EF4-FFF2-40B4-BE49-F238E27FC236}">
                  <a16:creationId xmlns:a16="http://schemas.microsoft.com/office/drawing/2014/main" id="{5D3BDF82-7A01-AB49-8C6E-B1C310BF8022}"/>
                </a:ext>
              </a:extLst>
            </p:cNvPr>
            <p:cNvSpPr/>
            <p:nvPr/>
          </p:nvSpPr>
          <p:spPr>
            <a:xfrm>
              <a:off x="6938010" y="3472804"/>
              <a:ext cx="2125980" cy="1064906"/>
            </a:xfrm>
            <a:prstGeom prst="wedgeRoundRectCallout">
              <a:avLst>
                <a:gd name="adj1" fmla="val -61693"/>
                <a:gd name="adj2" fmla="val -64772"/>
                <a:gd name="adj3" fmla="val 16667"/>
              </a:avLst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" tIns="18000" rIns="18000" bIns="18000" rtlCol="0" anchor="ctr"/>
            <a:lstStyle/>
            <a:p>
              <a:pPr algn="ctr"/>
              <a:r>
                <a:rPr lang="de-DE" sz="1600" dirty="0">
                  <a:solidFill>
                    <a:srgbClr val="FF0000"/>
                  </a:solidFill>
                </a:rPr>
                <a:t>Text und Zeichnungen falsch. Das muss er leider nochmal machen und neu abgeben. </a:t>
              </a:r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2E417E8-1D26-A346-9978-A7E269AFF604}"/>
              </a:ext>
            </a:extLst>
          </p:cNvPr>
          <p:cNvSpPr txBox="1"/>
          <p:nvPr/>
        </p:nvSpPr>
        <p:spPr>
          <a:xfrm rot="19675669">
            <a:off x="5094821" y="5379821"/>
            <a:ext cx="4251005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</a:rPr>
              <a:t>Collage in der nächsten Woche</a:t>
            </a:r>
          </a:p>
        </p:txBody>
      </p:sp>
    </p:spTree>
    <p:extLst>
      <p:ext uri="{BB962C8B-B14F-4D97-AF65-F5344CB8AC3E}">
        <p14:creationId xmlns:p14="http://schemas.microsoft.com/office/powerpoint/2010/main" val="342307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187</Words>
  <Application>Microsoft Macintosh PowerPoint</Application>
  <PresentationFormat>Bildschirmpräsentation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Sven Gemballa</cp:lastModifiedBy>
  <cp:revision>57</cp:revision>
  <dcterms:created xsi:type="dcterms:W3CDTF">2020-03-23T08:35:45Z</dcterms:created>
  <dcterms:modified xsi:type="dcterms:W3CDTF">2020-11-05T08:06:12Z</dcterms:modified>
</cp:coreProperties>
</file>