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itter Medium"/>
      <p:regular r:id="rId17"/>
    </p:embeddedFont>
    <p:embeddedFont>
      <p:font typeface="Bitter Medium"/>
      <p:regular r:id="rId18"/>
    </p:embeddedFont>
    <p:embeddedFont>
      <p:font typeface="Bitter Medium"/>
      <p:regular r:id="rId19"/>
    </p:embeddedFont>
    <p:embeddedFont>
      <p:font typeface="Bitter Medium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8" y="2304812"/>
            <a:ext cx="4919305" cy="361985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1788438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7700"/>
              </a:lnSpc>
              <a:buNone/>
            </a:pPr>
            <a:r>
              <a:rPr lang="en-US" sz="6150" spc="-185" kern="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Welcome to London, the Vibrant Capital of the UK</a:t>
            </a:r>
            <a:endParaRPr lang="en-US" sz="6150" dirty="0"/>
          </a:p>
        </p:txBody>
      </p:sp>
      <p:sp>
        <p:nvSpPr>
          <p:cNvPr id="5" name="Text 1"/>
          <p:cNvSpPr/>
          <p:nvPr/>
        </p:nvSpPr>
        <p:spPr>
          <a:xfrm>
            <a:off x="6280190" y="506325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Explore the rich history, iconic landmarks, and diverse neighborhoods of this bustling global city.</a:t>
            </a:r>
            <a:endParaRPr lang="en-US" sz="1750" dirty="0"/>
          </a:p>
        </p:txBody>
      </p:sp>
      <p:sp>
        <p:nvSpPr>
          <p:cNvPr id="6" name="Shape 2"/>
          <p:cNvSpPr/>
          <p:nvPr/>
        </p:nvSpPr>
        <p:spPr>
          <a:xfrm>
            <a:off x="6280190" y="6061115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D24836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6434138" y="6193750"/>
            <a:ext cx="5488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50"/>
              </a:lnSpc>
              <a:buNone/>
            </a:pPr>
            <a:r>
              <a:rPr lang="en-US" sz="750" spc="-36" kern="0" dirty="0">
                <a:solidFill>
                  <a:srgbClr val="FFFFFF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P</a:t>
            </a:r>
            <a:endParaRPr lang="en-US" sz="750" dirty="0"/>
          </a:p>
        </p:txBody>
      </p:sp>
      <p:sp>
        <p:nvSpPr>
          <p:cNvPr id="8" name="Text 4"/>
          <p:cNvSpPr/>
          <p:nvPr/>
        </p:nvSpPr>
        <p:spPr>
          <a:xfrm>
            <a:off x="6756440" y="6044208"/>
            <a:ext cx="1351002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spc="-36" kern="0" dirty="0">
                <a:solidFill>
                  <a:srgbClr val="2B2E3C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Philipp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272201"/>
            <a:ext cx="99662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Why London is an Amazing Place to Visit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5762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3456" y="5661303"/>
            <a:ext cx="13096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Diverse Culture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6066711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Vibrant mix of people, cuisines, and traditions.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55762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383649" y="5661303"/>
            <a:ext cx="17692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954078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Iconic Landmarks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954078" y="6066711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Timeless architecture and historic sites to explore.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40133" y="55762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803011" y="5661303"/>
            <a:ext cx="18442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0377249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Endless Experiences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377249" y="6066711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From world-class museums to lively markets.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4870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Exploring the City's Rich History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118711" y="2806422"/>
            <a:ext cx="30480" cy="4374475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5" name="Shape 2"/>
          <p:cNvSpPr/>
          <p:nvPr/>
        </p:nvSpPr>
        <p:spPr>
          <a:xfrm>
            <a:off x="1358622" y="3301484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6" name="Shape 3"/>
          <p:cNvSpPr/>
          <p:nvPr/>
        </p:nvSpPr>
        <p:spPr>
          <a:xfrm>
            <a:off x="878800" y="306157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68467" y="3146584"/>
            <a:ext cx="13096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381488" y="30332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Ancient Origins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381488" y="3523655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Tracing back to Roman times and beyond.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358622" y="483524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11" name="Shape 8"/>
          <p:cNvSpPr/>
          <p:nvPr/>
        </p:nvSpPr>
        <p:spPr>
          <a:xfrm>
            <a:off x="878800" y="45953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45488" y="4680347"/>
            <a:ext cx="17692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381488" y="4566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Medieval Landmarks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381488" y="5057418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From the Tower of London to Westminster Abbey.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358622" y="6369010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2C8B5"/>
          </a:solidFill>
          <a:ln/>
        </p:spPr>
      </p:sp>
      <p:sp>
        <p:nvSpPr>
          <p:cNvPr id="16" name="Shape 13"/>
          <p:cNvSpPr/>
          <p:nvPr/>
        </p:nvSpPr>
        <p:spPr>
          <a:xfrm>
            <a:off x="878800" y="61290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41678" y="6214110"/>
            <a:ext cx="18442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381488" y="6100763"/>
            <a:ext cx="30183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Modern Transformation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381488" y="6591181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Blending historic and contemporary architecture.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87710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Iconic Landmarks and Architecture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990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Big Ben and Parliament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Instantly recognizable symbol of British government.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997166"/>
            <a:ext cx="36783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Tower Bridge and the Thames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Beautiful suspension bridge over the river.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Buckingham Palace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Majestic residence of the British royal family.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62720"/>
            <a:ext cx="81774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The River Thames and its Bridges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711660"/>
            <a:ext cx="4347567" cy="9072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0604" y="59590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Boat Tours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020604" y="6449497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See the city from the river's perspective.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357" y="4711660"/>
            <a:ext cx="4347567" cy="9072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68171" y="59590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Walking Bridges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368171" y="6449497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Pedestrian-friendly ways to cross the Thames.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924" y="4711660"/>
            <a:ext cx="4347567" cy="9072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9590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Historic Crossings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449497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From ancient fords to modern engineering marvels.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3744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Parks and Green Spaces in London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95161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429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Hyde Park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920014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Vast urban oasis for recreation and relaxation.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195161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429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Regent's Park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3920014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Home to the London Zoo and rose gardens.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107067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3415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Hampstead Heath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5831919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Hilly expanse with ponds and scenic views.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0171867" y="5107067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406301" y="53415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Kew Gardens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406301" y="5831919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Stunning botanical gardens showcasing plant diversity.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0308"/>
            <a:ext cx="85357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Museums and Cultural Attractions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72715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029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British Museum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Unparalleled collection of ancient artifacts and art.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672715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503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Tate Modern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993487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Leading modern and contemporary art gallery.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672715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502950"/>
            <a:ext cx="30983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Natural History Museum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Fascinating exploration of the natural world.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9111" y="722352"/>
            <a:ext cx="7547253" cy="654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150"/>
              </a:lnSpc>
              <a:buNone/>
            </a:pPr>
            <a:r>
              <a:rPr lang="en-US" sz="4100" spc="-124" kern="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London's Diverse Neighborhoods</a:t>
            </a:r>
            <a:endParaRPr lang="en-US" sz="41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111" y="1690568"/>
            <a:ext cx="523399" cy="52339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19111" y="2423279"/>
            <a:ext cx="2616994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spc="-62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City of London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6219111" y="2875955"/>
            <a:ext cx="7678579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Financial district with towering skyscrapers.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111" y="3838813"/>
            <a:ext cx="523399" cy="52339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19111" y="4571524"/>
            <a:ext cx="2616994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spc="-62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West End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6219111" y="5024199"/>
            <a:ext cx="7678579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Vibrant hub of theater, music, and entertainment.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111" y="5987058"/>
            <a:ext cx="523399" cy="52339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19111" y="6719768"/>
            <a:ext cx="2616994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spc="-62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Notting Hill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6219111" y="7172444"/>
            <a:ext cx="7678579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Charming streets and iconic pastel-colored homes.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86940"/>
            <a:ext cx="63455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Transportation in the City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4910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3456" y="3576042"/>
            <a:ext cx="13096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4910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Underground Tube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981450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Extensive subway system for easy city travel.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4910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52154" y="3576042"/>
            <a:ext cx="176927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4910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Double-Decker Buses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981450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Iconic red buses connect neighborhoods.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1892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CE2CF"/>
          </a:solidFill>
          <a:ln w="7620">
            <a:solidFill>
              <a:srgbClr val="E2C8B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6667" y="5274231"/>
            <a:ext cx="18442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80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1892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Bike Sharing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567963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Eco-friendly way to explore the city.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488" y="2474952"/>
            <a:ext cx="4919305" cy="327957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120181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Fun Activities for Kids in London</a:t>
            </a:r>
            <a:endParaRPr lang="en-US" sz="4450" dirty="0"/>
          </a:p>
        </p:txBody>
      </p:sp>
      <p:sp>
        <p:nvSpPr>
          <p:cNvPr id="5" name="Shape 1"/>
          <p:cNvSpPr/>
          <p:nvPr/>
        </p:nvSpPr>
        <p:spPr>
          <a:xfrm>
            <a:off x="793790" y="2959537"/>
            <a:ext cx="7556421" cy="4068128"/>
          </a:xfrm>
          <a:prstGeom prst="roundRect">
            <a:avLst>
              <a:gd name="adj" fmla="val 23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2"/>
          <p:cNvSpPr/>
          <p:nvPr/>
        </p:nvSpPr>
        <p:spPr>
          <a:xfrm>
            <a:off x="801410" y="2967157"/>
            <a:ext cx="75411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3"/>
          <p:cNvSpPr/>
          <p:nvPr/>
        </p:nvSpPr>
        <p:spPr>
          <a:xfrm>
            <a:off x="1028224" y="3110865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Natural History Museum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4802624" y="3110865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Discover dinosaurs and marvel at nature.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801410" y="3980378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6"/>
          <p:cNvSpPr/>
          <p:nvPr/>
        </p:nvSpPr>
        <p:spPr>
          <a:xfrm>
            <a:off x="1028224" y="4124087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Science Museum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4802624" y="4124087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Interactive exhibits and hands-on learning.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801410" y="4993600"/>
            <a:ext cx="75411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1028224" y="5137309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London Eye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4802624" y="5137309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Panoramic views of the city from the wheel.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801410" y="6006822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6" name="Text 12"/>
          <p:cNvSpPr/>
          <p:nvPr/>
        </p:nvSpPr>
        <p:spPr>
          <a:xfrm>
            <a:off x="1028224" y="6150531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Warner Bros. Studio Tour</a:t>
            </a:r>
            <a:endParaRPr lang="en-US" sz="1750" dirty="0"/>
          </a:p>
        </p:txBody>
      </p:sp>
      <p:sp>
        <p:nvSpPr>
          <p:cNvPr id="17" name="Text 13"/>
          <p:cNvSpPr/>
          <p:nvPr/>
        </p:nvSpPr>
        <p:spPr>
          <a:xfrm>
            <a:off x="4802624" y="6150531"/>
            <a:ext cx="33131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Behind-the-scenes of the Harry Potter films.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2024-10-16T19:46:53Z</dcterms:created>
  <dcterms:modified xsi:type="dcterms:W3CDTF">2024-10-16T19:46:53Z</dcterms:modified>
</cp:coreProperties>
</file>