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81" r:id="rId3"/>
    <p:sldId id="280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07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21.02.21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B701CE5-7EAA-EC4A-8081-EBEF23F87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6" y="984572"/>
            <a:ext cx="7991429" cy="55766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7FF91E2-D000-6B46-9CB0-0418DAB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Rückblick Bio-Thema 6: Die heutigen Landwirbeltiere entstanden aus fischartigen Vorfahren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5A4082-7DB2-254E-A517-D0364CC2A1E1}"/>
              </a:ext>
            </a:extLst>
          </p:cNvPr>
          <p:cNvSpPr txBox="1"/>
          <p:nvPr/>
        </p:nvSpPr>
        <p:spPr>
          <a:xfrm rot="19675669">
            <a:off x="-506735" y="3515718"/>
            <a:ext cx="103730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Rekonstruktion: Die Angepasstheiten haben der Landwirbeltiere (z.B. Verlust der Kiemen, Entstehung der Lungen, </a:t>
            </a:r>
            <a:r>
              <a:rPr lang="de-DE" b="1" dirty="0" err="1">
                <a:solidFill>
                  <a:schemeClr val="bg1"/>
                </a:solidFill>
              </a:rPr>
              <a:t>Umabu</a:t>
            </a:r>
            <a:r>
              <a:rPr lang="de-DE" b="1" dirty="0">
                <a:solidFill>
                  <a:schemeClr val="bg1"/>
                </a:solidFill>
              </a:rPr>
              <a:t> der Flossen in  Laufbeine…) haben sich schrittweise entwickelt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0E7CF86-CE56-9D41-9A70-9A897599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Ausblick Bio-Thema 7a: Aus Flossen wurden Laufbeine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292D91-2BDA-304A-B781-F088118BB6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56" y="737450"/>
            <a:ext cx="4606080" cy="60996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98DDBD-9993-064B-B39B-5B193B17B92B}"/>
              </a:ext>
            </a:extLst>
          </p:cNvPr>
          <p:cNvSpPr txBox="1"/>
          <p:nvPr/>
        </p:nvSpPr>
        <p:spPr>
          <a:xfrm rot="19675669">
            <a:off x="-506735" y="3654217"/>
            <a:ext cx="103730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Leitfrage 7a: Wie lässt sich der Umbau von Flossen zu Laufbeinen mithilfe von Fossilien beschreiben?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0E7CF86-CE56-9D41-9A70-9A897599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1800" dirty="0">
                <a:solidFill>
                  <a:schemeClr val="bg1"/>
                </a:solidFill>
                <a:latin typeface="Calibri" panose="020F0502020204030204" pitchFamily="34" charset="0"/>
              </a:rPr>
              <a:t>Ausblick Bio-Thema 7b: Die heutigen Säugetiere entstanden aus säugetierähnlichen Reptilien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CF52F1-FF6E-4143-A8D0-4BCD44DD4E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4" y="1811078"/>
            <a:ext cx="8516291" cy="40368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7AB7938-7B1D-8446-9CA1-6EBF533AE378}"/>
              </a:ext>
            </a:extLst>
          </p:cNvPr>
          <p:cNvSpPr txBox="1"/>
          <p:nvPr/>
        </p:nvSpPr>
        <p:spPr>
          <a:xfrm rot="19675669">
            <a:off x="-506735" y="3515718"/>
            <a:ext cx="103730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zu 7b: Nicht alle Säugetiere sind lebendgebärend: Welche Merkmale zeichnen die Säugetiere und ihre Teilgruppen (Kloakentiere, Beuteltiere, Plazentatiere) aus?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DE45B32-D27A-FE4C-BF1D-ADBDA11C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8"/>
            <a:ext cx="9144000" cy="430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Euer </a:t>
            </a:r>
            <a:r>
              <a:rPr lang="de-DE" altLang="de-DE" sz="2200" dirty="0" err="1">
                <a:solidFill>
                  <a:schemeClr val="bg1"/>
                </a:solidFill>
                <a:latin typeface="Calibri" panose="020F0502020204030204" pitchFamily="34" charset="0"/>
              </a:rPr>
              <a:t>moodle</a:t>
            </a:r>
            <a:r>
              <a:rPr lang="de-DE" altLang="de-DE" sz="2200" dirty="0">
                <a:solidFill>
                  <a:schemeClr val="bg1"/>
                </a:solidFill>
                <a:latin typeface="Calibri" panose="020F0502020204030204" pitchFamily="34" charset="0"/>
              </a:rPr>
              <a:t>-Kurs zu 7a&amp;7b: So findet ihr euch zurecht!</a:t>
            </a: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BFB4166-028D-AC4B-B03F-6CDB9C667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769025"/>
            <a:ext cx="7838002" cy="616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</Words>
  <Application>Microsoft Macintosh PowerPoint</Application>
  <PresentationFormat>Bildschirmpräsentation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60</cp:revision>
  <dcterms:created xsi:type="dcterms:W3CDTF">2020-03-23T08:35:45Z</dcterms:created>
  <dcterms:modified xsi:type="dcterms:W3CDTF">2021-02-21T14:05:14Z</dcterms:modified>
</cp:coreProperties>
</file>