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9" r:id="rId3"/>
    <p:sldId id="272" r:id="rId4"/>
    <p:sldId id="270" r:id="rId5"/>
    <p:sldId id="271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6"/>
    <p:restoredTop sz="94631"/>
  </p:normalViewPr>
  <p:slideViewPr>
    <p:cSldViewPr snapToGrid="0" snapToObjects="1">
      <p:cViewPr varScale="1">
        <p:scale>
          <a:sx n="120" d="100"/>
          <a:sy n="120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78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0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18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2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69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68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27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2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31906BF-F8EA-B44D-848F-90190616D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57" y="207406"/>
            <a:ext cx="6970085" cy="650849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67B3ADD-ECAD-3243-A050-68D4F99FF718}"/>
              </a:ext>
            </a:extLst>
          </p:cNvPr>
          <p:cNvSpPr txBox="1"/>
          <p:nvPr/>
        </p:nvSpPr>
        <p:spPr>
          <a:xfrm rot="19675669">
            <a:off x="-635850" y="2963823"/>
            <a:ext cx="10762624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Kernaussage:</a:t>
            </a:r>
          </a:p>
          <a:p>
            <a:pPr algn="ctr"/>
            <a:r>
              <a:rPr lang="de-DE" sz="2000" b="1" dirty="0">
                <a:solidFill>
                  <a:schemeClr val="bg1"/>
                </a:solidFill>
              </a:rPr>
              <a:t>Bei der Mitose werden die identischen Schwesterchromatiden als Ein-</a:t>
            </a:r>
            <a:r>
              <a:rPr lang="de-DE" sz="2000" b="1" dirty="0" err="1">
                <a:solidFill>
                  <a:schemeClr val="bg1"/>
                </a:solidFill>
              </a:rPr>
              <a:t>Chromatid</a:t>
            </a:r>
            <a:r>
              <a:rPr lang="de-DE" sz="2000" b="1" dirty="0">
                <a:solidFill>
                  <a:schemeClr val="bg1"/>
                </a:solidFill>
              </a:rPr>
              <a:t>-Chromosomen auf die Tochterzellen verteilt. Bis zur nächsten Teilung wird die DNA verdoppelt, so dass in der teilungsbereiten Zelle wieder Zwei-</a:t>
            </a:r>
            <a:r>
              <a:rPr lang="de-DE" sz="2000" b="1" dirty="0" err="1">
                <a:solidFill>
                  <a:schemeClr val="bg1"/>
                </a:solidFill>
              </a:rPr>
              <a:t>Chromatid</a:t>
            </a:r>
            <a:r>
              <a:rPr lang="de-DE" sz="2000" b="1" dirty="0">
                <a:solidFill>
                  <a:schemeClr val="bg1"/>
                </a:solidFill>
              </a:rPr>
              <a:t>-Chromosomen erscheinen.</a:t>
            </a:r>
          </a:p>
        </p:txBody>
      </p:sp>
    </p:spTree>
    <p:extLst>
      <p:ext uri="{BB962C8B-B14F-4D97-AF65-F5344CB8AC3E}">
        <p14:creationId xmlns:p14="http://schemas.microsoft.com/office/powerpoint/2010/main" val="5607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Vom Chromosom </a:t>
            </a:r>
            <a:r>
              <a:rPr lang="de-DE" sz="1600" b="1" dirty="0">
                <a:solidFill>
                  <a:schemeClr val="bg1"/>
                </a:solidFill>
              </a:rPr>
              <a:t>(Biounterricht vorletzte Woche) </a:t>
            </a:r>
            <a:r>
              <a:rPr lang="de-DE" sz="2400" b="1" dirty="0">
                <a:solidFill>
                  <a:schemeClr val="bg1"/>
                </a:solidFill>
              </a:rPr>
              <a:t>zur </a:t>
            </a:r>
            <a:r>
              <a:rPr lang="de-DE" sz="1600" b="1" dirty="0">
                <a:solidFill>
                  <a:schemeClr val="bg1"/>
                </a:solidFill>
              </a:rPr>
              <a:t>DNA (Bio diese Woche)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772C8DC-95F5-8045-9CDA-A7FE6F8DA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99" y="1054177"/>
            <a:ext cx="3805501" cy="537632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712D2AC-6790-C741-A967-59B9332765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399" t="5600" r="8716" b="28986"/>
          <a:stretch/>
        </p:blipFill>
        <p:spPr>
          <a:xfrm flipH="1">
            <a:off x="1283368" y="3849755"/>
            <a:ext cx="3288632" cy="3008245"/>
          </a:xfrm>
          <a:prstGeom prst="rect">
            <a:avLst/>
          </a:prstGeom>
        </p:spPr>
      </p:pic>
      <p:pic>
        <p:nvPicPr>
          <p:cNvPr id="3" name="Grafik 2" descr="Ein Bild, das Möbel, Sitz, Stuhl, sitzend enthält.&#10;&#10;Automatisch generierte Beschreibung">
            <a:extLst>
              <a:ext uri="{FF2B5EF4-FFF2-40B4-BE49-F238E27FC236}">
                <a16:creationId xmlns:a16="http://schemas.microsoft.com/office/drawing/2014/main" id="{1C18F76A-520E-DF4E-9A13-642824A40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869" y="1431406"/>
            <a:ext cx="1645560" cy="48384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9015EB3-9839-024E-832C-3DD5AC643A33}"/>
              </a:ext>
            </a:extLst>
          </p:cNvPr>
          <p:cNvGrpSpPr/>
          <p:nvPr/>
        </p:nvGrpSpPr>
        <p:grpSpPr>
          <a:xfrm>
            <a:off x="6574007" y="1054177"/>
            <a:ext cx="2569993" cy="5668197"/>
            <a:chOff x="6574007" y="1054177"/>
            <a:chExt cx="2569993" cy="5668197"/>
          </a:xfrm>
        </p:grpSpPr>
        <p:pic>
          <p:nvPicPr>
            <p:cNvPr id="23" name="Grafik 22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612BA002-7BCE-6B4D-AC53-EB268F61C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1586" t="6516"/>
            <a:stretch/>
          </p:blipFill>
          <p:spPr>
            <a:xfrm>
              <a:off x="6950231" y="1054177"/>
              <a:ext cx="1820802" cy="5012123"/>
            </a:xfrm>
            <a:prstGeom prst="rect">
              <a:avLst/>
            </a:prstGeom>
          </p:spPr>
        </p:pic>
        <p:pic>
          <p:nvPicPr>
            <p:cNvPr id="16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C83AA307-8CC7-B94C-A357-385D7A00F6C5}"/>
                </a:ext>
              </a:extLst>
            </p:cNvPr>
            <p:cNvPicPr/>
            <p:nvPr/>
          </p:nvPicPr>
          <p:blipFill rotWithShape="1">
            <a:blip r:embed="rId5"/>
            <a:srcRect r="20683" b="77592"/>
            <a:stretch/>
          </p:blipFill>
          <p:spPr>
            <a:xfrm>
              <a:off x="6574007" y="6114887"/>
              <a:ext cx="2569993" cy="607487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319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Fragestellung: Welche Merkmale machen die DNA zu einem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guten Informationsträger und zu einer guten Kopiervorlage?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077CFD1-88BF-6E4C-9139-A64BA0AA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83" y="1042552"/>
            <a:ext cx="3814233" cy="20193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D2FB64E-5A04-9140-9902-36140D335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530" y="3263152"/>
            <a:ext cx="5776940" cy="34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CEFBC390-852D-974E-BC7D-1E5D888EE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437"/>
            <a:ext cx="91440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C2BF0A0-78B6-C245-9C95-B34B46D72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86" y="0"/>
            <a:ext cx="7668228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D9A9F9-47E1-134B-A502-2478147443A7}"/>
              </a:ext>
            </a:extLst>
          </p:cNvPr>
          <p:cNvSpPr txBox="1"/>
          <p:nvPr/>
        </p:nvSpPr>
        <p:spPr>
          <a:xfrm rot="19675669">
            <a:off x="3262086" y="4393257"/>
            <a:ext cx="6272119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Bau eines DNA-Modells mit Haushaltsgegenständen</a:t>
            </a:r>
          </a:p>
        </p:txBody>
      </p:sp>
    </p:spTree>
    <p:extLst>
      <p:ext uri="{BB962C8B-B14F-4D97-AF65-F5344CB8AC3E}">
        <p14:creationId xmlns:p14="http://schemas.microsoft.com/office/powerpoint/2010/main" val="4352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</Words>
  <Application>Microsoft Macintosh PowerPoint</Application>
  <PresentationFormat>Bildschirmpräsentation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Sven Gemballa</cp:lastModifiedBy>
  <cp:revision>61</cp:revision>
  <dcterms:created xsi:type="dcterms:W3CDTF">2020-03-23T08:35:45Z</dcterms:created>
  <dcterms:modified xsi:type="dcterms:W3CDTF">2020-11-12T16:19:33Z</dcterms:modified>
</cp:coreProperties>
</file>