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75" r:id="rId3"/>
    <p:sldId id="272" r:id="rId4"/>
    <p:sldId id="273" r:id="rId5"/>
    <p:sldId id="276" r:id="rId6"/>
    <p:sldId id="277" r:id="rId7"/>
    <p:sldId id="27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0"/>
    <p:restoredTop sz="94631"/>
  </p:normalViewPr>
  <p:slideViewPr>
    <p:cSldViewPr snapToGrid="0" snapToObjects="1">
      <p:cViewPr>
        <p:scale>
          <a:sx n="82" d="100"/>
          <a:sy n="82" d="100"/>
        </p:scale>
        <p:origin x="7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12.11.20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DNA-Modelle aus Haushaltsgegenständen</a:t>
            </a:r>
          </a:p>
        </p:txBody>
      </p:sp>
      <p:pic>
        <p:nvPicPr>
          <p:cNvPr id="3" name="Grafik 2" descr="Ein Bild, das Foto, verschieden, farbig, verschiedene enthält.&#10;&#10;Automatisch generierte Beschreibung">
            <a:extLst>
              <a:ext uri="{FF2B5EF4-FFF2-40B4-BE49-F238E27FC236}">
                <a16:creationId xmlns:a16="http://schemas.microsoft.com/office/drawing/2014/main" id="{48574E13-D9A1-0540-A494-67FA76DF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2" y="705397"/>
            <a:ext cx="4015946" cy="602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Vorwoche: Die DNA muss zwischen zwei Zellteilungen verdoppelt werden</a:t>
            </a:r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344FF72-4E21-7343-900F-818D76AE1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47" y="1172389"/>
            <a:ext cx="2967729" cy="2757625"/>
          </a:xfrm>
          <a:prstGeom prst="rect">
            <a:avLst/>
          </a:prstGeom>
        </p:spPr>
      </p:pic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78E1955-2467-434D-BA6C-6D7B35B34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76" y="4142722"/>
            <a:ext cx="2870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8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Fragestellung: Welche Merkmale machen die DANN zu einem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guten Informationsträger und zu einer guten Kopiervorlage?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077CFD1-88BF-6E4C-9139-A64BA0AA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83" y="1042552"/>
            <a:ext cx="3814233" cy="20193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2FB64E-5A04-9140-9902-36140D33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30" y="3263152"/>
            <a:ext cx="5776940" cy="34661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9339D4B-F05C-D14A-B725-B00BC32E8107}"/>
              </a:ext>
            </a:extLst>
          </p:cNvPr>
          <p:cNvSpPr txBox="1"/>
          <p:nvPr/>
        </p:nvSpPr>
        <p:spPr>
          <a:xfrm rot="19675669">
            <a:off x="-635850" y="2809935"/>
            <a:ext cx="10762624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Kernaussagen: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Kopierfähigkeit: Da immer nur zwei Basen „zueinander passen“, kann zu einem Einzelstrang immer der dazugehörige zweite Einzelstrang fehlerfrei gebildet werden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Informationsträger: In der beliebigen Reihenfolge der Basen ist die Information für Merkmale verschlüsselt (codiert) </a:t>
            </a:r>
          </a:p>
        </p:txBody>
      </p:sp>
    </p:spTree>
    <p:extLst>
      <p:ext uri="{BB962C8B-B14F-4D97-AF65-F5344CB8AC3E}">
        <p14:creationId xmlns:p14="http://schemas.microsoft.com/office/powerpoint/2010/main" val="15545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Fragestellungen: Wie sind Informationen auf der DNA verschlüsselt? Wie entsteht aus der Information auf der DNA ein äußerlich sichtbares Merkmal? 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077CFD1-88BF-6E4C-9139-A64BA0AA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" y="2419350"/>
            <a:ext cx="3814233" cy="20193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AB5A076-3D54-DE4B-9039-93A7B25F51FF}"/>
              </a:ext>
            </a:extLst>
          </p:cNvPr>
          <p:cNvGrpSpPr/>
          <p:nvPr/>
        </p:nvGrpSpPr>
        <p:grpSpPr>
          <a:xfrm>
            <a:off x="3969833" y="2376730"/>
            <a:ext cx="4897805" cy="2334659"/>
            <a:chOff x="3969833" y="2376730"/>
            <a:chExt cx="4897805" cy="2334659"/>
          </a:xfrm>
        </p:grpSpPr>
        <p:pic>
          <p:nvPicPr>
            <p:cNvPr id="8" name="Grafik 7" descr="Ein Bild, das klein, sitzend, braun, schließen enthält.&#10;&#10;Automatisch generierte Beschreibung">
              <a:extLst>
                <a:ext uri="{FF2B5EF4-FFF2-40B4-BE49-F238E27FC236}">
                  <a16:creationId xmlns:a16="http://schemas.microsoft.com/office/drawing/2014/main" id="{E122ACB5-A48F-EE4D-AD73-2ACEB095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9429" y="2376730"/>
              <a:ext cx="3868209" cy="2334659"/>
            </a:xfrm>
            <a:prstGeom prst="rect">
              <a:avLst/>
            </a:prstGeom>
          </p:spPr>
        </p:pic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45D30AF4-50A4-BC4B-989B-FFDBB477B43D}"/>
                </a:ext>
              </a:extLst>
            </p:cNvPr>
            <p:cNvCxnSpPr/>
            <p:nvPr/>
          </p:nvCxnSpPr>
          <p:spPr>
            <a:xfrm>
              <a:off x="3969833" y="3580108"/>
              <a:ext cx="772648" cy="0"/>
            </a:xfrm>
            <a:prstGeom prst="straightConnector1">
              <a:avLst/>
            </a:prstGeom>
            <a:ln w="793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74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Wie sind Merkmale auf der DNA codiert (verschlüsselt)?</a:t>
            </a:r>
          </a:p>
        </p:txBody>
      </p:sp>
      <p:pic>
        <p:nvPicPr>
          <p:cNvPr id="3" name="Grafik 2" descr="Ein Bild, das klein, sitzend, braun, schließen enthält.&#10;&#10;Automatisch generierte Beschreibung">
            <a:extLst>
              <a:ext uri="{FF2B5EF4-FFF2-40B4-BE49-F238E27FC236}">
                <a16:creationId xmlns:a16="http://schemas.microsoft.com/office/drawing/2014/main" id="{B692FB6C-DA80-534E-A4B6-1B2AC459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5" y="796323"/>
            <a:ext cx="3868209" cy="2334659"/>
          </a:xfrm>
          <a:prstGeom prst="rect">
            <a:avLst/>
          </a:prstGeom>
        </p:spPr>
      </p:pic>
      <p:pic>
        <p:nvPicPr>
          <p:cNvPr id="5" name="Grafik 4" descr="Ein Bild, das Doughnut, Schokolade, Donut, sitzend enthält.&#10;&#10;Automatisch generierte Beschreibung">
            <a:extLst>
              <a:ext uri="{FF2B5EF4-FFF2-40B4-BE49-F238E27FC236}">
                <a16:creationId xmlns:a16="http://schemas.microsoft.com/office/drawing/2014/main" id="{FC2753DF-CBCA-C74D-94D7-431647BF5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45" y="796322"/>
            <a:ext cx="5109697" cy="28118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0B478C5-B8A9-7548-809C-BDF9B734FF05}"/>
              </a:ext>
            </a:extLst>
          </p:cNvPr>
          <p:cNvSpPr txBox="1"/>
          <p:nvPr/>
        </p:nvSpPr>
        <p:spPr>
          <a:xfrm>
            <a:off x="259492" y="4350261"/>
            <a:ext cx="778476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de-DE" sz="2000" b="1" dirty="0"/>
          </a:p>
          <a:p>
            <a:r>
              <a:rPr lang="de-DE" sz="2000" b="1" dirty="0"/>
              <a:t>DNA</a:t>
            </a:r>
          </a:p>
          <a:p>
            <a:endParaRPr lang="de-DE" sz="2000" b="1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02F979E-7084-5B4E-9486-B646242119FA}"/>
              </a:ext>
            </a:extLst>
          </p:cNvPr>
          <p:cNvGrpSpPr/>
          <p:nvPr/>
        </p:nvGrpSpPr>
        <p:grpSpPr>
          <a:xfrm>
            <a:off x="1037968" y="4350263"/>
            <a:ext cx="7846540" cy="1015663"/>
            <a:chOff x="1037968" y="4350263"/>
            <a:chExt cx="7846540" cy="1015663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FD657E7-7279-954E-91D1-3B4A42817750}"/>
                </a:ext>
              </a:extLst>
            </p:cNvPr>
            <p:cNvSpPr txBox="1"/>
            <p:nvPr/>
          </p:nvSpPr>
          <p:spPr>
            <a:xfrm>
              <a:off x="7587049" y="4350263"/>
              <a:ext cx="1297459" cy="101566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dirty="0">
                  <a:solidFill>
                    <a:schemeClr val="bg1"/>
                  </a:solidFill>
                </a:rPr>
                <a:t>schwarzer Farbstoff (Melanin)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9A57C4C3-90BE-B042-A8D5-93EC0B78AA3C}"/>
                </a:ext>
              </a:extLst>
            </p:cNvPr>
            <p:cNvCxnSpPr>
              <a:cxnSpLocks/>
              <a:stCxn id="6" idx="3"/>
              <a:endCxn id="9" idx="1"/>
            </p:cNvCxnSpPr>
            <p:nvPr/>
          </p:nvCxnSpPr>
          <p:spPr>
            <a:xfrm>
              <a:off x="1037968" y="4858093"/>
              <a:ext cx="6549081" cy="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C0853DA-3E99-FC41-89F4-3E590A973ACF}"/>
              </a:ext>
            </a:extLst>
          </p:cNvPr>
          <p:cNvGrpSpPr/>
          <p:nvPr/>
        </p:nvGrpSpPr>
        <p:grpSpPr>
          <a:xfrm>
            <a:off x="1037967" y="4350262"/>
            <a:ext cx="6153665" cy="1015663"/>
            <a:chOff x="1037967" y="4350262"/>
            <a:chExt cx="6153665" cy="1015663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523B37C-0B3C-0744-9C91-B64E2C88D0C6}"/>
                </a:ext>
              </a:extLst>
            </p:cNvPr>
            <p:cNvSpPr txBox="1"/>
            <p:nvPr/>
          </p:nvSpPr>
          <p:spPr>
            <a:xfrm>
              <a:off x="3923270" y="4350262"/>
              <a:ext cx="1297459" cy="1015663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0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de-DE" sz="2000" b="1" dirty="0">
                  <a:solidFill>
                    <a:schemeClr val="bg1"/>
                  </a:solidFill>
                </a:rPr>
                <a:t> Enzym </a:t>
              </a:r>
            </a:p>
            <a:p>
              <a:pPr algn="r"/>
              <a:endParaRPr lang="de-DE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1E8126C4-8E46-E94C-A1B1-12CF39174B82}"/>
                </a:ext>
              </a:extLst>
            </p:cNvPr>
            <p:cNvCxnSpPr>
              <a:cxnSpLocks/>
            </p:cNvCxnSpPr>
            <p:nvPr/>
          </p:nvCxnSpPr>
          <p:spPr>
            <a:xfrm>
              <a:off x="1037967" y="4864100"/>
              <a:ext cx="316333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24CDCE7E-BF79-EE40-8C4F-9F91CB34A6A8}"/>
                </a:ext>
              </a:extLst>
            </p:cNvPr>
            <p:cNvSpPr txBox="1"/>
            <p:nvPr/>
          </p:nvSpPr>
          <p:spPr>
            <a:xfrm>
              <a:off x="5748981" y="4494768"/>
              <a:ext cx="1442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…stellt her…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3600BE6D-9764-4345-B7A6-9B8EAFA3EAA3}"/>
              </a:ext>
            </a:extLst>
          </p:cNvPr>
          <p:cNvSpPr txBox="1"/>
          <p:nvPr/>
        </p:nvSpPr>
        <p:spPr>
          <a:xfrm>
            <a:off x="1037966" y="4473141"/>
            <a:ext cx="287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rgbClr val="FF0000"/>
                </a:solidFill>
              </a:rPr>
              <a:t>Wie sind Enzyme auf der DNA verschlüsselt?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0977C0E-DB6A-754F-9954-628D8B022410}"/>
              </a:ext>
            </a:extLst>
          </p:cNvPr>
          <p:cNvSpPr txBox="1"/>
          <p:nvPr/>
        </p:nvSpPr>
        <p:spPr>
          <a:xfrm rot="19298387">
            <a:off x="2497265" y="5646178"/>
            <a:ext cx="1539217" cy="83099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 Was sind Enzyme? </a:t>
            </a:r>
          </a:p>
        </p:txBody>
      </p:sp>
    </p:spTree>
    <p:extLst>
      <p:ext uri="{BB962C8B-B14F-4D97-AF65-F5344CB8AC3E}">
        <p14:creationId xmlns:p14="http://schemas.microsoft.com/office/powerpoint/2010/main" val="5962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2DA514F-EC0F-4344-A0B9-CB7B8AD5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925"/>
            <a:ext cx="9144000" cy="57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1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4FD1357-1395-F747-BDA5-F5116C8E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571"/>
            <a:ext cx="9144000" cy="30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Macintosh PowerPoint</Application>
  <PresentationFormat>Bildschirmpräsentation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66</cp:revision>
  <dcterms:created xsi:type="dcterms:W3CDTF">2020-03-23T08:35:45Z</dcterms:created>
  <dcterms:modified xsi:type="dcterms:W3CDTF">2020-11-12T20:00:41Z</dcterms:modified>
</cp:coreProperties>
</file>